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218.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226.xml"/>
  <Override ContentType="application/vnd.openxmlformats-officedocument.presentationml.slideLayout+xml" PartName="/ppt/slideLayouts/slideLayout96.xml"/>
  <Override ContentType="application/vnd.openxmlformats-officedocument.presentationml.slideLayout+xml" PartName="/ppt/slideLayouts/slideLayout110.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96.xml"/>
  <Override ContentType="application/vnd.openxmlformats-officedocument.presentationml.slideLayout+xml" PartName="/ppt/slideLayouts/slideLayout234.xml"/>
  <Override ContentType="application/vnd.openxmlformats-officedocument.presentationml.slideLayout+xml" PartName="/ppt/slideLayouts/slideLayout102.xml"/>
  <Override ContentType="application/vnd.openxmlformats-officedocument.presentationml.slideLayout+xml" PartName="/ppt/slideLayouts/slideLayout188.xml"/>
  <Override ContentType="application/vnd.openxmlformats-officedocument.presentationml.slideLayout+xml" PartName="/ppt/slideLayouts/slideLayout242.xml"/>
  <Override ContentType="application/vnd.openxmlformats-officedocument.presentationml.slideLayout+xml" PartName="/ppt/slideLayouts/slideLayout165.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81.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14.xml"/>
  <Override ContentType="application/vnd.openxmlformats-officedocument.presentationml.slideLayout+xml" PartName="/ppt/slideLayouts/slideLayout92.xml"/>
  <Override ContentType="application/vnd.openxmlformats-officedocument.presentationml.slideLayout+xml" PartName="/ppt/slideLayouts/slideLayout150.xml"/>
  <Override ContentType="application/vnd.openxmlformats-officedocument.presentationml.slideLayout+xml" PartName="/ppt/slideLayouts/slideLayout193.xml"/>
  <Override ContentType="application/vnd.openxmlformats-officedocument.presentationml.slideLayout+xml" PartName="/ppt/slideLayouts/slideLayout185.xml"/>
  <Override ContentType="application/vnd.openxmlformats-officedocument.presentationml.slideLayout+xml" PartName="/ppt/slideLayouts/slideLayout133.xml"/>
  <Override ContentType="application/vnd.openxmlformats-officedocument.presentationml.slideLayout+xml" PartName="/ppt/slideLayouts/slideLayout176.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238.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26.xml"/>
  <Override ContentType="application/vnd.openxmlformats-officedocument.presentationml.slideLayout+xml" PartName="/ppt/slideLayouts/slideLayout157.xml"/>
  <Override ContentType="application/vnd.openxmlformats-officedocument.presentationml.slideLayout+xml" PartName="/ppt/slideLayouts/slideLayout69.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61.xml"/>
  <Override ContentType="application/vnd.openxmlformats-officedocument.presentationml.slideLayout+xml" PartName="/ppt/slideLayouts/slideLayout172.xml"/>
  <Override ContentType="application/vnd.openxmlformats-officedocument.presentationml.slideLayout+xml" PartName="/ppt/slideLayouts/slideLayout206.xml"/>
  <Override ContentType="application/vnd.openxmlformats-officedocument.presentationml.slideLayout+xml" PartName="/ppt/slideLayouts/slideLayout223.xml"/>
  <Override ContentType="application/vnd.openxmlformats-officedocument.presentationml.slideLayout+xml" PartName="/ppt/slideLayouts/slideLayout142.xml"/>
  <Override ContentType="application/vnd.openxmlformats-officedocument.presentationml.slideLayout+xml" PartName="/ppt/slideLayouts/slideLayout125.xml"/>
  <Override ContentType="application/vnd.openxmlformats-officedocument.presentationml.slideLayout+xml" PartName="/ppt/slideLayouts/slideLayout88.xml"/>
  <Override ContentType="application/vnd.openxmlformats-officedocument.presentationml.slideLayout+xml" PartName="/ppt/slideLayouts/slideLayout168.xml"/>
  <Override ContentType="application/vnd.openxmlformats-officedocument.presentationml.slideLayout+xml" PartName="/ppt/slideLayouts/slideLayout210.xml"/>
  <Override ContentType="application/vnd.openxmlformats-officedocument.presentationml.slideLayout+xml" PartName="/ppt/slideLayouts/slideLayout45.xml"/>
  <Override ContentType="application/vnd.openxmlformats-officedocument.presentationml.slideLayout+xml" PartName="/ppt/slideLayouts/slideLayout189.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103.xml"/>
  <Override ContentType="application/vnd.openxmlformats-officedocument.presentationml.slideLayout+xml" PartName="/ppt/slideLayouts/slideLayout235.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219.xml"/>
  <Override ContentType="application/vnd.openxmlformats-officedocument.presentationml.slideLayout+xml" PartName="/ppt/slideLayouts/slideLayout70.xml"/>
  <Override ContentType="application/vnd.openxmlformats-officedocument.presentationml.slideLayout+xml" PartName="/ppt/slideLayouts/slideLayout217.xml"/>
  <Override ContentType="application/vnd.openxmlformats-officedocument.presentationml.slideLayout+xml" PartName="/ppt/slideLayouts/slideLayout128.xml"/>
  <Override ContentType="application/vnd.openxmlformats-officedocument.presentationml.slideLayout+xml" PartName="/ppt/slideLayouts/slideLayout225.xml"/>
  <Override ContentType="application/vnd.openxmlformats-officedocument.presentationml.slideLayout+xml" PartName="/ppt/slideLayouts/slideLayout2.xml"/>
  <Override ContentType="application/vnd.openxmlformats-officedocument.presentationml.slideLayout+xml" PartName="/ppt/slideLayouts/slideLayout180.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62.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152.xml"/>
  <Override ContentType="application/vnd.openxmlformats-officedocument.presentationml.slideLayout+xml" PartName="/ppt/slideLayouts/slideLayout18.xml"/>
  <Override ContentType="application/vnd.openxmlformats-officedocument.presentationml.slideLayout+xml" PartName="/ppt/slideLayouts/slideLayout118.xml"/>
  <Override ContentType="application/vnd.openxmlformats-officedocument.presentationml.slideLayout+xml" PartName="/ppt/slideLayouts/slideLayout195.xml"/>
  <Override ContentType="application/vnd.openxmlformats-officedocument.presentationml.slideLayout+xml" PartName="/ppt/slideLayouts/slideLayout85.xml"/>
  <Override ContentType="application/vnd.openxmlformats-officedocument.presentationml.slideLayout+xml" PartName="/ppt/slideLayouts/slideLayout202.xml"/>
  <Override ContentType="application/vnd.openxmlformats-officedocument.presentationml.slideLayout+xml" PartName="/ppt/slideLayouts/slideLayout177.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231.xml"/>
  <Override ContentType="application/vnd.openxmlformats-officedocument.presentationml.slideLayout+xml" PartName="/ppt/slideLayouts/slideLayout184.xml"/>
  <Override ContentType="application/vnd.openxmlformats-officedocument.presentationml.slideLayout+xml" PartName="/ppt/slideLayouts/slideLayout230.xml"/>
  <Override ContentType="application/vnd.openxmlformats-officedocument.presentationml.slideLayout+xml" PartName="/ppt/slideLayouts/slideLayout141.xml"/>
  <Override ContentType="application/vnd.openxmlformats-officedocument.presentationml.slideLayout+xml" PartName="/ppt/slideLayouts/slideLayout239.xml"/>
  <Override ContentType="application/vnd.openxmlformats-officedocument.presentationml.slideLayout+xml" PartName="/ppt/slideLayouts/slideLayout7.xml"/>
  <Override ContentType="application/vnd.openxmlformats-officedocument.presentationml.slideLayout+xml" PartName="/ppt/slideLayouts/slideLayout167.xml"/>
  <Override ContentType="application/vnd.openxmlformats-officedocument.presentationml.slideLayout+xml" PartName="/ppt/slideLayouts/slideLayout107.xml"/>
  <Override ContentType="application/vnd.openxmlformats-officedocument.presentationml.slideLayout+xml" PartName="/ppt/slideLayouts/slideLayout124.xml"/>
  <Override ContentType="application/vnd.openxmlformats-officedocument.presentationml.slideLayout+xml" PartName="/ppt/slideLayouts/slideLayout21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220.xml"/>
  <Override ContentType="application/vnd.openxmlformats-officedocument.presentationml.slideLayout+xml" PartName="/ppt/slideLayouts/slideLayout68.xml"/>
  <Override ContentType="application/vnd.openxmlformats-officedocument.presentationml.slideLayout+xml" PartName="/ppt/slideLayouts/slideLayout203.xml"/>
  <Override ContentType="application/vnd.openxmlformats-officedocument.presentationml.slideLayout+xml" PartName="/ppt/slideLayouts/slideLayout229.xml"/>
  <Override ContentType="application/vnd.openxmlformats-officedocument.presentationml.slideLayout+xml" PartName="/ppt/slideLayouts/slideLayout190.xml"/>
  <Override ContentType="application/vnd.openxmlformats-officedocument.presentationml.slideLayout+xml" PartName="/ppt/slideLayouts/slideLayout224.xml"/>
  <Override ContentType="application/vnd.openxmlformats-officedocument.presentationml.slideLayout+xml" PartName="/ppt/slideLayouts/slideLayout207.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241.xml"/>
  <Override ContentType="application/vnd.openxmlformats-officedocument.presentationml.slideLayout+xml" PartName="/ppt/slideLayouts/slideLayout31.xml"/>
  <Override ContentType="application/vnd.openxmlformats-officedocument.presentationml.slideLayout+xml" PartName="/ppt/slideLayouts/slideLayout80.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156.xml"/>
  <Override ContentType="application/vnd.openxmlformats-officedocument.presentationml.slideLayout+xml" PartName="/ppt/slideLayouts/slideLayout199.xml"/>
  <Override ContentType="application/vnd.openxmlformats-officedocument.presentationml.slideLayout+xml" PartName="/ppt/slideLayouts/slideLayout173.xml"/>
  <Override ContentType="application/vnd.openxmlformats-officedocument.presentationml.slideLayout+xml" PartName="/ppt/slideLayouts/slideLayout171.xml"/>
  <Override ContentType="application/vnd.openxmlformats-officedocument.presentationml.slideLayout+xml" PartName="/ppt/slideLayouts/slideLayout198.xml"/>
  <Override ContentType="application/vnd.openxmlformats-officedocument.presentationml.slideLayout+xml" PartName="/ppt/slideLayouts/slideLayout120.xml"/>
  <Override ContentType="application/vnd.openxmlformats-officedocument.presentationml.slideLayout+xml" PartName="/ppt/slideLayouts/slideLayout163.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216.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232.xml"/>
  <Override ContentType="application/vnd.openxmlformats-officedocument.presentationml.slideLayout+xml" PartName="/ppt/slideLayouts/slideLayout208.xml"/>
  <Override ContentType="application/vnd.openxmlformats-officedocument.presentationml.slideLayout+xml" PartName="/ppt/slideLayouts/slideLayout35.xml"/>
  <Override ContentType="application/vnd.openxmlformats-officedocument.presentationml.slideLayout+xml" PartName="/ppt/slideLayouts/slideLayout178.xml"/>
  <Override ContentType="application/vnd.openxmlformats-officedocument.presentationml.slideLayout+xml" PartName="/ppt/slideLayouts/slideLayout228.xml"/>
  <Override ContentType="application/vnd.openxmlformats-officedocument.presentationml.slideLayout+xml" PartName="/ppt/slideLayouts/slideLayout135.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94.xml"/>
  <Override ContentType="application/vnd.openxmlformats-officedocument.presentationml.slideLayout+xml" PartName="/ppt/slideLayouts/slideLayout71.xml"/>
  <Override ContentType="application/vnd.openxmlformats-officedocument.presentationml.slideLayout+xml" PartName="/ppt/slideLayouts/slideLayout151.xml"/>
  <Override ContentType="application/vnd.openxmlformats-officedocument.presentationml.slideLayout+xml" PartName="/ppt/slideLayouts/slideLayout201.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67.xml"/>
  <Override ContentType="application/vnd.openxmlformats-officedocument.presentationml.slideLayout+xml" PartName="/ppt/slideLayouts/slideLayout116.xml"/>
  <Override ContentType="application/vnd.openxmlformats-officedocument.presentationml.slideLayout+xml" PartName="/ppt/slideLayouts/slideLayout221.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204.xml"/>
  <Override ContentType="application/vnd.openxmlformats-officedocument.presentationml.slideLayout+xml" PartName="/ppt/slideLayouts/slideLayout212.xml"/>
  <Override ContentType="application/vnd.openxmlformats-officedocument.presentationml.slideLayout+xml" PartName="/ppt/slideLayouts/slideLayout183.xml"/>
  <Override ContentType="application/vnd.openxmlformats-officedocument.presentationml.slideLayout+xml" PartName="/ppt/slideLayouts/slideLayout166.xml"/>
  <Override ContentType="application/vnd.openxmlformats-officedocument.presentationml.slideLayout+xml" PartName="/ppt/slideLayouts/slideLayout140.xml"/>
  <Override ContentType="application/vnd.openxmlformats-officedocument.presentationml.slideLayout+xml" PartName="/ppt/slideLayouts/slideLayout90.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51.xml"/>
  <Override ContentType="application/vnd.openxmlformats-officedocument.presentationml.slideLayout+xml" PartName="/ppt/slideLayouts/slideLayout94.xml"/>
  <Override ContentType="application/vnd.openxmlformats-officedocument.presentationml.slideLayout+xml" PartName="/ppt/slideLayouts/slideLayout1.xml"/>
  <Override ContentType="application/vnd.openxmlformats-officedocument.presentationml.slideLayout+xml" PartName="/ppt/slideLayouts/slideLayout174.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187.xml"/>
  <Override ContentType="application/vnd.openxmlformats-officedocument.presentationml.slideLayout+xml" PartName="/ppt/slideLayouts/slideLayout236.xml"/>
  <Override ContentType="application/vnd.openxmlformats-officedocument.presentationml.slideLayout+xml" PartName="/ppt/slideLayouts/slideLayout191.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58.xml"/>
  <Override ContentType="application/vnd.openxmlformats-officedocument.presentationml.slideLayout+xml" PartName="/ppt/slideLayouts/slideLayout240.xml"/>
  <Override ContentType="application/vnd.openxmlformats-officedocument.presentationml.slideLayout+xml" PartName="/ppt/slideLayouts/slideLayout15.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200.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97.xml"/>
  <Override ContentType="application/vnd.openxmlformats-officedocument.presentationml.slideLayout+xml" PartName="/ppt/slideLayouts/slideLayout38.xml"/>
  <Override ContentType="application/vnd.openxmlformats-officedocument.presentationml.slideLayout+xml" PartName="/ppt/slideLayouts/slideLayout170.xml"/>
  <Override ContentType="application/vnd.openxmlformats-officedocument.presentationml.slideLayout+xml" PartName="/ppt/slideLayouts/slideLayout101.xml"/>
  <Override ContentType="application/vnd.openxmlformats-officedocument.presentationml.slideLayout+xml" PartName="/ppt/slideLayouts/slideLayout233.xml"/>
  <Override ContentType="application/vnd.openxmlformats-officedocument.presentationml.slideLayout+xml" PartName="/ppt/slideLayouts/slideLayout179.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05.xml"/>
  <Override ContentType="application/vnd.openxmlformats-officedocument.presentationml.slideLayout+xml" PartName="/ppt/slideLayouts/slideLayout182.xml"/>
  <Override ContentType="application/vnd.openxmlformats-officedocument.presentationml.slideLayout+xml" PartName="/ppt/slideLayouts/slideLayout215.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164.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09.xml"/>
  <Override ContentType="application/vnd.openxmlformats-officedocument.presentationml.slideLayout+xml" PartName="/ppt/slideLayouts/slideLayout227.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205.xml"/>
  <Override ContentType="application/vnd.openxmlformats-officedocument.presentationml.slideLayout+xml" PartName="/ppt/slideLayouts/slideLayout222.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115.xml"/>
  <Override ContentType="application/vnd.openxmlformats-officedocument.presentationml.slideLayout+xml" PartName="/ppt/slideLayouts/slideLayout192.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75.xml"/>
  <Override ContentType="application/vnd.openxmlformats-officedocument.presentationml.slideLayout+xml" PartName="/ppt/slideLayouts/slideLayout211.xml"/>
  <Override ContentType="application/vnd.openxmlformats-officedocument.presentationml.slideLayout+xml" PartName="/ppt/slideLayouts/slideLayout100.xml"/>
  <Override ContentType="application/vnd.openxmlformats-officedocument.presentationml.slideLayout+xml" PartName="/ppt/slideLayouts/slideLayout237.xml"/>
  <Override ContentType="application/vnd.openxmlformats-officedocument.presentationml.slideLayout+xml" PartName="/ppt/slideLayouts/slideLayout143.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69.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186.xml"/>
  <Override ContentType="application/vnd.openxmlformats-officedocument.presentationml.slideLayout+xml" PartName="/ppt/slideLayouts/slideLayout160.xml"/>
  <Override ContentType="application/vnd.openxmlformats-officedocument.presentationml.slideMaster+xml" PartName="/ppt/slideMasters/slideMaster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theme+xml" PartName="/ppt/theme/theme8.xml"/>
  <Override ContentType="application/vnd.openxmlformats-officedocument.theme+xml" PartName="/ppt/theme/theme9.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890" r:id="rId4"/>
    <p:sldMasterId id="2147483891" r:id="rId5"/>
    <p:sldMasterId id="2147483892" r:id="rId6"/>
    <p:sldMasterId id="2147483893" r:id="rId7"/>
    <p:sldMasterId id="2147483894" r:id="rId8"/>
    <p:sldMasterId id="2147483895" r:id="rId9"/>
    <p:sldMasterId id="2147483896" r:id="rId10"/>
    <p:sldMasterId id="2147483897" r:id="rId11"/>
  </p:sldMasterIdLst>
  <p:notesMasterIdLst>
    <p:notesMasterId r:id="rId12"/>
  </p:notesMasterIdLst>
  <p:sldIdLst>
    <p:sldId id="256" r:id="rId13"/>
    <p:sldId id="257" r:id="rId14"/>
    <p:sldId id="258" r:id="rId15"/>
    <p:sldId id="259" r:id="rId16"/>
    <p:sldId id="260" r:id="rId17"/>
    <p:sldId id="261" r:id="rId18"/>
    <p:sldId id="262" r:id="rId19"/>
  </p:sldIdLst>
  <p:sldSz cy="5143500" cx="9144000"/>
  <p:notesSz cx="6858000" cy="9144000"/>
  <p:embeddedFontLst>
    <p:embeddedFont>
      <p:font typeface="Raleway"/>
      <p:regular r:id="rId20"/>
      <p:bold r:id="rId21"/>
      <p:italic r:id="rId22"/>
      <p:boldItalic r:id="rId23"/>
    </p:embeddedFont>
    <p:embeddedFont>
      <p:font typeface="Nunito"/>
      <p:regular r:id="rId24"/>
      <p:bold r:id="rId25"/>
      <p:italic r:id="rId26"/>
      <p:boldItalic r:id="rId27"/>
    </p:embeddedFont>
    <p:embeddedFont>
      <p:font typeface="Nunito Medium"/>
      <p:regular r:id="rId28"/>
      <p:bold r:id="rId29"/>
      <p:italic r:id="rId30"/>
      <p:boldItalic r:id="rId31"/>
    </p:embeddedFont>
    <p:embeddedFont>
      <p:font typeface="Bree Serif"/>
      <p:regular r:id="rId32"/>
    </p:embeddedFont>
    <p:embeddedFont>
      <p:font typeface="Source Sans Pr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Nuni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NunitoMedium-regular.fntdata"/><Relationship Id="rId27" Type="http://schemas.openxmlformats.org/officeDocument/2006/relationships/font" Target="fonts/Nunito-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NunitoMedium-bold.fntdata"/><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font" Target="fonts/NunitoMedium-boldItalic.fntdata"/><Relationship Id="rId30" Type="http://schemas.openxmlformats.org/officeDocument/2006/relationships/font" Target="fonts/NunitoMedium-italic.fntdata"/><Relationship Id="rId11" Type="http://schemas.openxmlformats.org/officeDocument/2006/relationships/slideMaster" Target="slideMasters/slideMaster8.xml"/><Relationship Id="rId33" Type="http://schemas.openxmlformats.org/officeDocument/2006/relationships/font" Target="fonts/SourceSansPro-regular.fntdata"/><Relationship Id="rId10" Type="http://schemas.openxmlformats.org/officeDocument/2006/relationships/slideMaster" Target="slideMasters/slideMaster7.xml"/><Relationship Id="rId32" Type="http://schemas.openxmlformats.org/officeDocument/2006/relationships/font" Target="fonts/BreeSerif-regular.fntdata"/><Relationship Id="rId13" Type="http://schemas.openxmlformats.org/officeDocument/2006/relationships/slide" Target="slides/slide1.xml"/><Relationship Id="rId35" Type="http://schemas.openxmlformats.org/officeDocument/2006/relationships/font" Target="fonts/SourceSansPro-italic.fntdata"/><Relationship Id="rId12" Type="http://schemas.openxmlformats.org/officeDocument/2006/relationships/notesMaster" Target="notesMasters/notesMaster1.xml"/><Relationship Id="rId34" Type="http://schemas.openxmlformats.org/officeDocument/2006/relationships/font" Target="fonts/SourceSansPro-bold.fntdata"/><Relationship Id="rId15" Type="http://schemas.openxmlformats.org/officeDocument/2006/relationships/slide" Target="slides/slide3.xml"/><Relationship Id="rId14" Type="http://schemas.openxmlformats.org/officeDocument/2006/relationships/slide" Target="slides/slide2.xml"/><Relationship Id="rId36" Type="http://schemas.openxmlformats.org/officeDocument/2006/relationships/font" Target="fonts/SourceSansPro-boldItalic.fntdata"/><Relationship Id="rId17" Type="http://schemas.openxmlformats.org/officeDocument/2006/relationships/slide" Target="slides/slide5.xml"/><Relationship Id="rId16" Type="http://schemas.openxmlformats.org/officeDocument/2006/relationships/slide" Target="slides/slide4.xml"/><Relationship Id="rId19" Type="http://schemas.openxmlformats.org/officeDocument/2006/relationships/slide" Target="slides/slide7.xml"/><Relationship Id="rId18" Type="http://schemas.openxmlformats.org/officeDocument/2006/relationships/slide" Target="slides/slide6.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7" name="Shape 4247"/>
        <p:cNvGrpSpPr/>
        <p:nvPr/>
      </p:nvGrpSpPr>
      <p:grpSpPr>
        <a:xfrm>
          <a:off x="0" y="0"/>
          <a:ext cx="0" cy="0"/>
          <a:chOff x="0" y="0"/>
          <a:chExt cx="0" cy="0"/>
        </a:xfrm>
      </p:grpSpPr>
      <p:sp>
        <p:nvSpPr>
          <p:cNvPr id="4248" name="Google Shape;4248;g1b61bcbbc82_0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9" name="Google Shape;4249;g1b61bcbbc82_0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0" name="Shape 4270"/>
        <p:cNvGrpSpPr/>
        <p:nvPr/>
      </p:nvGrpSpPr>
      <p:grpSpPr>
        <a:xfrm>
          <a:off x="0" y="0"/>
          <a:ext cx="0" cy="0"/>
          <a:chOff x="0" y="0"/>
          <a:chExt cx="0" cy="0"/>
        </a:xfrm>
      </p:grpSpPr>
      <p:sp>
        <p:nvSpPr>
          <p:cNvPr id="4271" name="Google Shape;4271;g1b61bcbbc82_0_8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2" name="Google Shape;4272;g1b61bcbbc82_0_8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1" name="Shape 4291"/>
        <p:cNvGrpSpPr/>
        <p:nvPr/>
      </p:nvGrpSpPr>
      <p:grpSpPr>
        <a:xfrm>
          <a:off x="0" y="0"/>
          <a:ext cx="0" cy="0"/>
          <a:chOff x="0" y="0"/>
          <a:chExt cx="0" cy="0"/>
        </a:xfrm>
      </p:grpSpPr>
      <p:sp>
        <p:nvSpPr>
          <p:cNvPr id="4292" name="Google Shape;4292;g1b61bcbbc82_0_1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3" name="Google Shape;4293;g1b61bcbbc82_0_1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9" name="Shape 4309"/>
        <p:cNvGrpSpPr/>
        <p:nvPr/>
      </p:nvGrpSpPr>
      <p:grpSpPr>
        <a:xfrm>
          <a:off x="0" y="0"/>
          <a:ext cx="0" cy="0"/>
          <a:chOff x="0" y="0"/>
          <a:chExt cx="0" cy="0"/>
        </a:xfrm>
      </p:grpSpPr>
      <p:sp>
        <p:nvSpPr>
          <p:cNvPr id="4310" name="Google Shape;4310;g1b61bcbbc82_0_3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1" name="Google Shape;4311;g1b61bcbbc82_0_3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8" name="Shape 4328"/>
        <p:cNvGrpSpPr/>
        <p:nvPr/>
      </p:nvGrpSpPr>
      <p:grpSpPr>
        <a:xfrm>
          <a:off x="0" y="0"/>
          <a:ext cx="0" cy="0"/>
          <a:chOff x="0" y="0"/>
          <a:chExt cx="0" cy="0"/>
        </a:xfrm>
      </p:grpSpPr>
      <p:sp>
        <p:nvSpPr>
          <p:cNvPr id="4329" name="Google Shape;4329;g1b61bcbbc82_0_6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0" name="Google Shape;4330;g1b61bcbbc82_0_6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0" name="Shape 4380"/>
        <p:cNvGrpSpPr/>
        <p:nvPr/>
      </p:nvGrpSpPr>
      <p:grpSpPr>
        <a:xfrm>
          <a:off x="0" y="0"/>
          <a:ext cx="0" cy="0"/>
          <a:chOff x="0" y="0"/>
          <a:chExt cx="0" cy="0"/>
        </a:xfrm>
      </p:grpSpPr>
      <p:sp>
        <p:nvSpPr>
          <p:cNvPr id="4381" name="Google Shape;4381;g1b61bcbbc82_0_5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2" name="Google Shape;4382;g1b61bcbbc82_0_5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8" name="Shape 4418"/>
        <p:cNvGrpSpPr/>
        <p:nvPr/>
      </p:nvGrpSpPr>
      <p:grpSpPr>
        <a:xfrm>
          <a:off x="0" y="0"/>
          <a:ext cx="0" cy="0"/>
          <a:chOff x="0" y="0"/>
          <a:chExt cx="0" cy="0"/>
        </a:xfrm>
      </p:grpSpPr>
      <p:sp>
        <p:nvSpPr>
          <p:cNvPr id="4419" name="Google Shape;4419;g1b61bcbbc82_0_4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0" name="Google Shape;4420;g1b61bcbbc82_0_4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1672" name="Shape 1672"/>
        <p:cNvGrpSpPr/>
        <p:nvPr/>
      </p:nvGrpSpPr>
      <p:grpSpPr>
        <a:xfrm>
          <a:off x="0" y="0"/>
          <a:ext cx="0" cy="0"/>
          <a:chOff x="0" y="0"/>
          <a:chExt cx="0" cy="0"/>
        </a:xfrm>
      </p:grpSpPr>
      <p:sp>
        <p:nvSpPr>
          <p:cNvPr id="1673" name="Google Shape;1673;p104"/>
          <p:cNvSpPr txBox="1"/>
          <p:nvPr>
            <p:ph hasCustomPrompt="1" type="title"/>
          </p:nvPr>
        </p:nvSpPr>
        <p:spPr>
          <a:xfrm>
            <a:off x="4572703" y="768434"/>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674" name="Google Shape;1674;p104"/>
          <p:cNvSpPr txBox="1"/>
          <p:nvPr>
            <p:ph idx="1" type="subTitle"/>
          </p:nvPr>
        </p:nvSpPr>
        <p:spPr>
          <a:xfrm>
            <a:off x="4572000" y="1352660"/>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5" name="Google Shape;1675;p104"/>
          <p:cNvSpPr txBox="1"/>
          <p:nvPr>
            <p:ph hasCustomPrompt="1" idx="2" type="title"/>
          </p:nvPr>
        </p:nvSpPr>
        <p:spPr>
          <a:xfrm>
            <a:off x="4572703" y="2096787"/>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676" name="Google Shape;1676;p104"/>
          <p:cNvSpPr txBox="1"/>
          <p:nvPr>
            <p:ph idx="3" type="subTitle"/>
          </p:nvPr>
        </p:nvSpPr>
        <p:spPr>
          <a:xfrm>
            <a:off x="4572000" y="2681013"/>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7" name="Google Shape;1677;p104"/>
          <p:cNvSpPr txBox="1"/>
          <p:nvPr>
            <p:ph hasCustomPrompt="1" idx="4" type="title"/>
          </p:nvPr>
        </p:nvSpPr>
        <p:spPr>
          <a:xfrm>
            <a:off x="4572703" y="3425140"/>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678" name="Google Shape;1678;p104"/>
          <p:cNvSpPr txBox="1"/>
          <p:nvPr>
            <p:ph idx="5" type="subTitle"/>
          </p:nvPr>
        </p:nvSpPr>
        <p:spPr>
          <a:xfrm>
            <a:off x="4572000" y="4009366"/>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9" name="Google Shape;1679;p104"/>
          <p:cNvSpPr/>
          <p:nvPr/>
        </p:nvSpPr>
        <p:spPr>
          <a:xfrm flipH="1" rot="-468752">
            <a:off x="3657921" y="348132"/>
            <a:ext cx="382794" cy="382734"/>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04"/>
          <p:cNvSpPr/>
          <p:nvPr/>
        </p:nvSpPr>
        <p:spPr>
          <a:xfrm flipH="1" rot="-468476">
            <a:off x="3743298" y="433479"/>
            <a:ext cx="212023" cy="2120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04"/>
          <p:cNvSpPr/>
          <p:nvPr/>
        </p:nvSpPr>
        <p:spPr>
          <a:xfrm rot="-10080091">
            <a:off x="3008230" y="314086"/>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2" name="Google Shape;1682;p104"/>
          <p:cNvGrpSpPr/>
          <p:nvPr/>
        </p:nvGrpSpPr>
        <p:grpSpPr>
          <a:xfrm rot="-3100920">
            <a:off x="-86819" y="246351"/>
            <a:ext cx="788484" cy="910873"/>
            <a:chOff x="1182325" y="4709275"/>
            <a:chExt cx="403200" cy="465800"/>
          </a:xfrm>
        </p:grpSpPr>
        <p:sp>
          <p:nvSpPr>
            <p:cNvPr id="1683" name="Google Shape;1683;p104"/>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04"/>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5" name="Google Shape;1685;p104"/>
          <p:cNvSpPr/>
          <p:nvPr/>
        </p:nvSpPr>
        <p:spPr>
          <a:xfrm rot="-10080091">
            <a:off x="487515" y="2270802"/>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04"/>
          <p:cNvSpPr/>
          <p:nvPr/>
        </p:nvSpPr>
        <p:spPr>
          <a:xfrm rot="-9787071">
            <a:off x="186127" y="1580836"/>
            <a:ext cx="171905" cy="17194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2">
    <p:spTree>
      <p:nvGrpSpPr>
        <p:cNvPr id="1687" name="Shape 1687"/>
        <p:cNvGrpSpPr/>
        <p:nvPr/>
      </p:nvGrpSpPr>
      <p:grpSpPr>
        <a:xfrm>
          <a:off x="0" y="0"/>
          <a:ext cx="0" cy="0"/>
          <a:chOff x="0" y="0"/>
          <a:chExt cx="0" cy="0"/>
        </a:xfrm>
      </p:grpSpPr>
      <p:sp>
        <p:nvSpPr>
          <p:cNvPr id="1688" name="Google Shape;1688;p105"/>
          <p:cNvSpPr/>
          <p:nvPr/>
        </p:nvSpPr>
        <p:spPr>
          <a:xfrm rot="479383">
            <a:off x="-609750" y="2017140"/>
            <a:ext cx="1452376" cy="146049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05"/>
          <p:cNvSpPr/>
          <p:nvPr/>
        </p:nvSpPr>
        <p:spPr>
          <a:xfrm rot="558324">
            <a:off x="420619" y="2268871"/>
            <a:ext cx="105982" cy="10601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05"/>
          <p:cNvSpPr/>
          <p:nvPr/>
        </p:nvSpPr>
        <p:spPr>
          <a:xfrm flipH="1" rot="-154429">
            <a:off x="8034201" y="2756856"/>
            <a:ext cx="644118" cy="30971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05"/>
          <p:cNvSpPr/>
          <p:nvPr/>
        </p:nvSpPr>
        <p:spPr>
          <a:xfrm>
            <a:off x="8379201" y="1731506"/>
            <a:ext cx="1216258" cy="118075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05"/>
          <p:cNvSpPr/>
          <p:nvPr/>
        </p:nvSpPr>
        <p:spPr>
          <a:xfrm>
            <a:off x="8443264" y="1731511"/>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05"/>
          <p:cNvSpPr/>
          <p:nvPr/>
        </p:nvSpPr>
        <p:spPr>
          <a:xfrm rot="-3626106">
            <a:off x="8477527" y="2353839"/>
            <a:ext cx="847301" cy="111574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4" name="Google Shape;1694;p105"/>
          <p:cNvGrpSpPr/>
          <p:nvPr/>
        </p:nvGrpSpPr>
        <p:grpSpPr>
          <a:xfrm>
            <a:off x="-313623" y="1112808"/>
            <a:ext cx="1014339" cy="1278835"/>
            <a:chOff x="-185466" y="1066312"/>
            <a:chExt cx="886195" cy="1117277"/>
          </a:xfrm>
        </p:grpSpPr>
        <p:sp>
          <p:nvSpPr>
            <p:cNvPr id="1695" name="Google Shape;1695;p105"/>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05"/>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05"/>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8" name="Google Shape;1698;p105"/>
          <p:cNvSpPr/>
          <p:nvPr/>
        </p:nvSpPr>
        <p:spPr>
          <a:xfrm rot="558194">
            <a:off x="8591422" y="10176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05"/>
          <p:cNvSpPr/>
          <p:nvPr/>
        </p:nvSpPr>
        <p:spPr>
          <a:xfrm rot="635447">
            <a:off x="8806239" y="1413388"/>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05"/>
          <p:cNvSpPr/>
          <p:nvPr/>
        </p:nvSpPr>
        <p:spPr>
          <a:xfrm rot="558194">
            <a:off x="394697" y="870088"/>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05"/>
          <p:cNvSpPr/>
          <p:nvPr/>
        </p:nvSpPr>
        <p:spPr>
          <a:xfrm>
            <a:off x="201701" y="2912253"/>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05"/>
          <p:cNvSpPr/>
          <p:nvPr/>
        </p:nvSpPr>
        <p:spPr>
          <a:xfrm>
            <a:off x="8896688" y="662965"/>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05"/>
          <p:cNvSpPr/>
          <p:nvPr/>
        </p:nvSpPr>
        <p:spPr>
          <a:xfrm rot="1874530">
            <a:off x="67593" y="2135709"/>
            <a:ext cx="725142" cy="95487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05"/>
          <p:cNvSpPr/>
          <p:nvPr/>
        </p:nvSpPr>
        <p:spPr>
          <a:xfrm rot="558194">
            <a:off x="179947" y="4605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05"/>
          <p:cNvSpPr/>
          <p:nvPr/>
        </p:nvSpPr>
        <p:spPr>
          <a:xfrm flipH="1" rot="-154441">
            <a:off x="176287" y="3051402"/>
            <a:ext cx="782321" cy="37616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05"/>
          <p:cNvSpPr txBox="1"/>
          <p:nvPr>
            <p:ph hasCustomPrompt="1" type="title"/>
          </p:nvPr>
        </p:nvSpPr>
        <p:spPr>
          <a:xfrm>
            <a:off x="1380524" y="1911837"/>
            <a:ext cx="12534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707" name="Google Shape;1707;p105"/>
          <p:cNvSpPr txBox="1"/>
          <p:nvPr>
            <p:ph idx="1" type="subTitle"/>
          </p:nvPr>
        </p:nvSpPr>
        <p:spPr>
          <a:xfrm>
            <a:off x="713325" y="371820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08" name="Google Shape;1708;p105"/>
          <p:cNvSpPr txBox="1"/>
          <p:nvPr>
            <p:ph idx="2"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709" name="Google Shape;1709;p105"/>
          <p:cNvSpPr txBox="1"/>
          <p:nvPr>
            <p:ph hasCustomPrompt="1" idx="3" type="title"/>
          </p:nvPr>
        </p:nvSpPr>
        <p:spPr>
          <a:xfrm>
            <a:off x="3945609"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710" name="Google Shape;1710;p105"/>
          <p:cNvSpPr txBox="1"/>
          <p:nvPr>
            <p:ph idx="4" type="subTitle"/>
          </p:nvPr>
        </p:nvSpPr>
        <p:spPr>
          <a:xfrm>
            <a:off x="3278110" y="3718196"/>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11" name="Google Shape;1711;p105"/>
          <p:cNvSpPr txBox="1"/>
          <p:nvPr>
            <p:ph hasCustomPrompt="1" idx="5" type="title"/>
          </p:nvPr>
        </p:nvSpPr>
        <p:spPr>
          <a:xfrm>
            <a:off x="6509647"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712" name="Google Shape;1712;p105"/>
          <p:cNvSpPr txBox="1"/>
          <p:nvPr>
            <p:ph idx="6" type="subTitle"/>
          </p:nvPr>
        </p:nvSpPr>
        <p:spPr>
          <a:xfrm>
            <a:off x="5842149" y="371402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13" name="Google Shape;1713;p105"/>
          <p:cNvSpPr txBox="1"/>
          <p:nvPr>
            <p:ph idx="7" type="subTitle"/>
          </p:nvPr>
        </p:nvSpPr>
        <p:spPr>
          <a:xfrm>
            <a:off x="713324" y="1397546"/>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14" name="Google Shape;1714;p105"/>
          <p:cNvSpPr txBox="1"/>
          <p:nvPr>
            <p:ph idx="8" type="subTitle"/>
          </p:nvPr>
        </p:nvSpPr>
        <p:spPr>
          <a:xfrm>
            <a:off x="3278109" y="1397541"/>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15" name="Google Shape;1715;p105"/>
          <p:cNvSpPr txBox="1"/>
          <p:nvPr>
            <p:ph idx="9" type="subTitle"/>
          </p:nvPr>
        </p:nvSpPr>
        <p:spPr>
          <a:xfrm>
            <a:off x="5842147" y="1395005"/>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0_1">
    <p:spTree>
      <p:nvGrpSpPr>
        <p:cNvPr id="1716" name="Shape 1716"/>
        <p:cNvGrpSpPr/>
        <p:nvPr/>
      </p:nvGrpSpPr>
      <p:grpSpPr>
        <a:xfrm>
          <a:off x="0" y="0"/>
          <a:ext cx="0" cy="0"/>
          <a:chOff x="0" y="0"/>
          <a:chExt cx="0" cy="0"/>
        </a:xfrm>
      </p:grpSpPr>
      <p:sp>
        <p:nvSpPr>
          <p:cNvPr id="1717" name="Google Shape;1717;p106"/>
          <p:cNvSpPr txBox="1"/>
          <p:nvPr>
            <p:ph type="title"/>
          </p:nvPr>
        </p:nvSpPr>
        <p:spPr>
          <a:xfrm>
            <a:off x="713225" y="1570900"/>
            <a:ext cx="3196200" cy="96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718" name="Google Shape;1718;p106"/>
          <p:cNvSpPr txBox="1"/>
          <p:nvPr>
            <p:ph idx="1" type="body"/>
          </p:nvPr>
        </p:nvSpPr>
        <p:spPr>
          <a:xfrm>
            <a:off x="713225" y="2486300"/>
            <a:ext cx="3196200" cy="10863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_1_1">
    <p:spTree>
      <p:nvGrpSpPr>
        <p:cNvPr id="1719" name="Shape 1719"/>
        <p:cNvGrpSpPr/>
        <p:nvPr/>
      </p:nvGrpSpPr>
      <p:grpSpPr>
        <a:xfrm>
          <a:off x="0" y="0"/>
          <a:ext cx="0" cy="0"/>
          <a:chOff x="0" y="0"/>
          <a:chExt cx="0" cy="0"/>
        </a:xfrm>
      </p:grpSpPr>
      <p:sp>
        <p:nvSpPr>
          <p:cNvPr id="1720" name="Google Shape;1720;p107"/>
          <p:cNvSpPr txBox="1"/>
          <p:nvPr>
            <p:ph type="title"/>
          </p:nvPr>
        </p:nvSpPr>
        <p:spPr>
          <a:xfrm>
            <a:off x="713213" y="3639244"/>
            <a:ext cx="6126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721" name="Google Shape;1721;p107"/>
          <p:cNvSpPr txBox="1"/>
          <p:nvPr>
            <p:ph idx="1" type="body"/>
          </p:nvPr>
        </p:nvSpPr>
        <p:spPr>
          <a:xfrm>
            <a:off x="713225" y="4075926"/>
            <a:ext cx="6126600" cy="5418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0_1_1_1">
    <p:spTree>
      <p:nvGrpSpPr>
        <p:cNvPr id="1722" name="Shape 1722"/>
        <p:cNvGrpSpPr/>
        <p:nvPr/>
      </p:nvGrpSpPr>
      <p:grpSpPr>
        <a:xfrm>
          <a:off x="0" y="0"/>
          <a:ext cx="0" cy="0"/>
          <a:chOff x="0" y="0"/>
          <a:chExt cx="0" cy="0"/>
        </a:xfrm>
      </p:grpSpPr>
      <p:sp>
        <p:nvSpPr>
          <p:cNvPr id="1723" name="Google Shape;1723;p108"/>
          <p:cNvSpPr txBox="1"/>
          <p:nvPr>
            <p:ph type="title"/>
          </p:nvPr>
        </p:nvSpPr>
        <p:spPr>
          <a:xfrm>
            <a:off x="5060675" y="1824363"/>
            <a:ext cx="3370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724" name="Google Shape;1724;p108"/>
          <p:cNvSpPr txBox="1"/>
          <p:nvPr>
            <p:ph idx="1" type="body"/>
          </p:nvPr>
        </p:nvSpPr>
        <p:spPr>
          <a:xfrm>
            <a:off x="5060675" y="2261038"/>
            <a:ext cx="3370200" cy="10581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0_1_1_1_1">
    <p:spTree>
      <p:nvGrpSpPr>
        <p:cNvPr id="1725" name="Shape 1725"/>
        <p:cNvGrpSpPr/>
        <p:nvPr/>
      </p:nvGrpSpPr>
      <p:grpSpPr>
        <a:xfrm>
          <a:off x="0" y="0"/>
          <a:ext cx="0" cy="0"/>
          <a:chOff x="0" y="0"/>
          <a:chExt cx="0" cy="0"/>
        </a:xfrm>
      </p:grpSpPr>
      <p:sp>
        <p:nvSpPr>
          <p:cNvPr id="1726" name="Google Shape;1726;p109"/>
          <p:cNvSpPr/>
          <p:nvPr/>
        </p:nvSpPr>
        <p:spPr>
          <a:xfrm flipH="1" rot="-208266">
            <a:off x="466005" y="2041525"/>
            <a:ext cx="219287" cy="21932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09"/>
          <p:cNvSpPr/>
          <p:nvPr/>
        </p:nvSpPr>
        <p:spPr>
          <a:xfrm flipH="1" rot="-854982">
            <a:off x="243503" y="1640719"/>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09"/>
          <p:cNvSpPr/>
          <p:nvPr/>
        </p:nvSpPr>
        <p:spPr>
          <a:xfrm rot="157864">
            <a:off x="5576202" y="4321534"/>
            <a:ext cx="3672103" cy="953533"/>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09"/>
          <p:cNvSpPr/>
          <p:nvPr/>
        </p:nvSpPr>
        <p:spPr>
          <a:xfrm flipH="1" rot="-3062872">
            <a:off x="8556805" y="3452937"/>
            <a:ext cx="413802" cy="104077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0" name="Google Shape;1730;p109"/>
          <p:cNvGrpSpPr/>
          <p:nvPr/>
        </p:nvGrpSpPr>
        <p:grpSpPr>
          <a:xfrm flipH="1" rot="10800000">
            <a:off x="6742026" y="4411693"/>
            <a:ext cx="576575" cy="524728"/>
            <a:chOff x="3089194" y="1815525"/>
            <a:chExt cx="616790" cy="561327"/>
          </a:xfrm>
        </p:grpSpPr>
        <p:sp>
          <p:nvSpPr>
            <p:cNvPr id="1731" name="Google Shape;1731;p109"/>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09"/>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3" name="Google Shape;1733;p109"/>
          <p:cNvSpPr/>
          <p:nvPr/>
        </p:nvSpPr>
        <p:spPr>
          <a:xfrm flipH="1" rot="147442">
            <a:off x="447414" y="1194450"/>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4" name="Google Shape;1734;p109"/>
          <p:cNvGrpSpPr/>
          <p:nvPr/>
        </p:nvGrpSpPr>
        <p:grpSpPr>
          <a:xfrm flipH="1" rot="-5982187">
            <a:off x="8416518" y="3865414"/>
            <a:ext cx="694394" cy="1247342"/>
            <a:chOff x="781275" y="4335125"/>
            <a:chExt cx="290050" cy="520975"/>
          </a:xfrm>
        </p:grpSpPr>
        <p:sp>
          <p:nvSpPr>
            <p:cNvPr id="1735" name="Google Shape;1735;p109"/>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09"/>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7" name="Google Shape;1737;p109"/>
          <p:cNvSpPr txBox="1"/>
          <p:nvPr>
            <p:ph type="title"/>
          </p:nvPr>
        </p:nvSpPr>
        <p:spPr>
          <a:xfrm>
            <a:off x="4572000" y="1447753"/>
            <a:ext cx="3858900" cy="105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738" name="Google Shape;1738;p109"/>
          <p:cNvSpPr txBox="1"/>
          <p:nvPr>
            <p:ph idx="1" type="body"/>
          </p:nvPr>
        </p:nvSpPr>
        <p:spPr>
          <a:xfrm>
            <a:off x="4572000" y="2396699"/>
            <a:ext cx="3858900" cy="8946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
        <p:nvSpPr>
          <p:cNvPr id="1739" name="Google Shape;1739;p109"/>
          <p:cNvSpPr/>
          <p:nvPr>
            <p:ph idx="2" type="pic"/>
          </p:nvPr>
        </p:nvSpPr>
        <p:spPr>
          <a:xfrm flipH="1">
            <a:off x="814723" y="904325"/>
            <a:ext cx="3076800" cy="34986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0_1_1_1_1_1">
    <p:spTree>
      <p:nvGrpSpPr>
        <p:cNvPr id="1740" name="Shape 1740"/>
        <p:cNvGrpSpPr/>
        <p:nvPr/>
      </p:nvGrpSpPr>
      <p:grpSpPr>
        <a:xfrm>
          <a:off x="0" y="0"/>
          <a:ext cx="0" cy="0"/>
          <a:chOff x="0" y="0"/>
          <a:chExt cx="0" cy="0"/>
        </a:xfrm>
      </p:grpSpPr>
      <p:sp>
        <p:nvSpPr>
          <p:cNvPr id="1741" name="Google Shape;1741;p110"/>
          <p:cNvSpPr/>
          <p:nvPr/>
        </p:nvSpPr>
        <p:spPr>
          <a:xfrm flipH="1" rot="5742726">
            <a:off x="649427" y="4635278"/>
            <a:ext cx="577231" cy="76008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2" name="Google Shape;1742;p110"/>
          <p:cNvGrpSpPr/>
          <p:nvPr/>
        </p:nvGrpSpPr>
        <p:grpSpPr>
          <a:xfrm rot="1996966">
            <a:off x="-138713" y="4212781"/>
            <a:ext cx="795135" cy="1043936"/>
            <a:chOff x="4209465" y="-890529"/>
            <a:chExt cx="1101609" cy="1446307"/>
          </a:xfrm>
        </p:grpSpPr>
        <p:sp>
          <p:nvSpPr>
            <p:cNvPr id="1743" name="Google Shape;1743;p110"/>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10"/>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10"/>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10"/>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7" name="Google Shape;1747;p110"/>
          <p:cNvSpPr/>
          <p:nvPr/>
        </p:nvSpPr>
        <p:spPr>
          <a:xfrm rot="915660">
            <a:off x="184992" y="29370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10"/>
          <p:cNvSpPr/>
          <p:nvPr/>
        </p:nvSpPr>
        <p:spPr>
          <a:xfrm rot="915660">
            <a:off x="212417" y="3838814"/>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10"/>
          <p:cNvSpPr/>
          <p:nvPr/>
        </p:nvSpPr>
        <p:spPr>
          <a:xfrm rot="915660">
            <a:off x="452617" y="33677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10"/>
          <p:cNvSpPr/>
          <p:nvPr/>
        </p:nvSpPr>
        <p:spPr>
          <a:xfrm flipH="1" rot="-154378">
            <a:off x="-297346" y="2108099"/>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10"/>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752" name="Google Shape;1752;p110"/>
          <p:cNvSpPr txBox="1"/>
          <p:nvPr>
            <p:ph idx="1" type="subTitle"/>
          </p:nvPr>
        </p:nvSpPr>
        <p:spPr>
          <a:xfrm>
            <a:off x="727125" y="984975"/>
            <a:ext cx="4405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53" name="Google Shape;1753;p110"/>
          <p:cNvSpPr txBox="1"/>
          <p:nvPr>
            <p:ph idx="2" type="subTitle"/>
          </p:nvPr>
        </p:nvSpPr>
        <p:spPr>
          <a:xfrm>
            <a:off x="728450" y="1688375"/>
            <a:ext cx="4523700" cy="937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0_1_1_1_1_1_1">
    <p:spTree>
      <p:nvGrpSpPr>
        <p:cNvPr id="1754" name="Shape 1754"/>
        <p:cNvGrpSpPr/>
        <p:nvPr/>
      </p:nvGrpSpPr>
      <p:grpSpPr>
        <a:xfrm>
          <a:off x="0" y="0"/>
          <a:ext cx="0" cy="0"/>
          <a:chOff x="0" y="0"/>
          <a:chExt cx="0" cy="0"/>
        </a:xfrm>
      </p:grpSpPr>
      <p:sp>
        <p:nvSpPr>
          <p:cNvPr id="1755" name="Google Shape;1755;p111"/>
          <p:cNvSpPr/>
          <p:nvPr/>
        </p:nvSpPr>
        <p:spPr>
          <a:xfrm rot="-187564">
            <a:off x="4449562" y="4624270"/>
            <a:ext cx="246636" cy="2466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11"/>
          <p:cNvSpPr/>
          <p:nvPr/>
        </p:nvSpPr>
        <p:spPr>
          <a:xfrm rot="855160">
            <a:off x="5470069" y="48083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11"/>
          <p:cNvSpPr/>
          <p:nvPr/>
        </p:nvSpPr>
        <p:spPr>
          <a:xfrm rot="-864355">
            <a:off x="8684345" y="3201406"/>
            <a:ext cx="334723" cy="242584"/>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11"/>
          <p:cNvSpPr/>
          <p:nvPr/>
        </p:nvSpPr>
        <p:spPr>
          <a:xfrm>
            <a:off x="5658134" y="4153233"/>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9" name="Google Shape;1759;p111"/>
          <p:cNvGrpSpPr/>
          <p:nvPr/>
        </p:nvGrpSpPr>
        <p:grpSpPr>
          <a:xfrm rot="897976">
            <a:off x="8339204" y="3816491"/>
            <a:ext cx="661851" cy="1459791"/>
            <a:chOff x="1768957" y="2795221"/>
            <a:chExt cx="905793" cy="1997906"/>
          </a:xfrm>
        </p:grpSpPr>
        <p:sp>
          <p:nvSpPr>
            <p:cNvPr id="1760" name="Google Shape;1760;p111"/>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11"/>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11"/>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 name="Google Shape;1763;p111"/>
          <p:cNvSpPr/>
          <p:nvPr/>
        </p:nvSpPr>
        <p:spPr>
          <a:xfrm rot="-4075356">
            <a:off x="7813658" y="4302710"/>
            <a:ext cx="683493" cy="900006"/>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11"/>
          <p:cNvSpPr/>
          <p:nvPr/>
        </p:nvSpPr>
        <p:spPr>
          <a:xfrm rot="855160">
            <a:off x="7201119" y="47669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11"/>
          <p:cNvSpPr/>
          <p:nvPr/>
        </p:nvSpPr>
        <p:spPr>
          <a:xfrm flipH="1" rot="-154378">
            <a:off x="-195646" y="318367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11"/>
          <p:cNvSpPr/>
          <p:nvPr/>
        </p:nvSpPr>
        <p:spPr>
          <a:xfrm flipH="1" rot="-154378">
            <a:off x="8485729" y="214652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11"/>
          <p:cNvSpPr/>
          <p:nvPr/>
        </p:nvSpPr>
        <p:spPr>
          <a:xfrm rot="1114508">
            <a:off x="190958" y="3773356"/>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11"/>
          <p:cNvSpPr/>
          <p:nvPr/>
        </p:nvSpPr>
        <p:spPr>
          <a:xfrm rot="854982">
            <a:off x="426913" y="4070682"/>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11"/>
          <p:cNvSpPr/>
          <p:nvPr/>
        </p:nvSpPr>
        <p:spPr>
          <a:xfrm rot="1114508">
            <a:off x="190958" y="4480381"/>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11"/>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771" name="Google Shape;1771;p111"/>
          <p:cNvSpPr txBox="1"/>
          <p:nvPr>
            <p:ph idx="1" type="subTitle"/>
          </p:nvPr>
        </p:nvSpPr>
        <p:spPr>
          <a:xfrm>
            <a:off x="713250" y="1024200"/>
            <a:ext cx="7229700" cy="354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72" name="Google Shape;1772;p111"/>
          <p:cNvSpPr txBox="1"/>
          <p:nvPr>
            <p:ph idx="2" type="body"/>
          </p:nvPr>
        </p:nvSpPr>
        <p:spPr>
          <a:xfrm>
            <a:off x="718875" y="1985525"/>
            <a:ext cx="3672600" cy="2397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773" name="Google Shape;1773;p111"/>
          <p:cNvSpPr txBox="1"/>
          <p:nvPr>
            <p:ph idx="3" type="body"/>
          </p:nvPr>
        </p:nvSpPr>
        <p:spPr>
          <a:xfrm>
            <a:off x="4855375" y="1985525"/>
            <a:ext cx="3575400" cy="2397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1774" name="Shape 1774"/>
        <p:cNvGrpSpPr/>
        <p:nvPr/>
      </p:nvGrpSpPr>
      <p:grpSpPr>
        <a:xfrm>
          <a:off x="0" y="0"/>
          <a:ext cx="0" cy="0"/>
          <a:chOff x="0" y="0"/>
          <a:chExt cx="0" cy="0"/>
        </a:xfrm>
      </p:grpSpPr>
      <p:sp>
        <p:nvSpPr>
          <p:cNvPr id="1775" name="Google Shape;1775;p112"/>
          <p:cNvSpPr/>
          <p:nvPr/>
        </p:nvSpPr>
        <p:spPr>
          <a:xfrm>
            <a:off x="713250" y="4670675"/>
            <a:ext cx="7717500" cy="46500"/>
          </a:xfrm>
          <a:prstGeom prst="rect">
            <a:avLst/>
          </a:prstGeom>
          <a:gradFill>
            <a:gsLst>
              <a:gs pos="0">
                <a:schemeClr val="lt2"/>
              </a:gs>
              <a:gs pos="100000">
                <a:schemeClr val="accen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12"/>
          <p:cNvSpPr/>
          <p:nvPr/>
        </p:nvSpPr>
        <p:spPr>
          <a:xfrm flipH="1" rot="5400000">
            <a:off x="-1610041" y="126005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7" name="Google Shape;1777;p112"/>
          <p:cNvGrpSpPr/>
          <p:nvPr/>
        </p:nvGrpSpPr>
        <p:grpSpPr>
          <a:xfrm>
            <a:off x="-470680" y="579787"/>
            <a:ext cx="4829198" cy="3344706"/>
            <a:chOff x="-300192" y="698329"/>
            <a:chExt cx="4706821" cy="3259948"/>
          </a:xfrm>
        </p:grpSpPr>
        <p:sp>
          <p:nvSpPr>
            <p:cNvPr id="1778" name="Google Shape;1778;p112"/>
            <p:cNvSpPr/>
            <p:nvPr/>
          </p:nvSpPr>
          <p:spPr>
            <a:xfrm rot="3683019">
              <a:off x="1573935" y="1107324"/>
              <a:ext cx="2381251" cy="2441957"/>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12"/>
            <p:cNvSpPr/>
            <p:nvPr/>
          </p:nvSpPr>
          <p:spPr>
            <a:xfrm flipH="1">
              <a:off x="698584" y="2319763"/>
              <a:ext cx="450419" cy="68538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12"/>
            <p:cNvSpPr/>
            <p:nvPr/>
          </p:nvSpPr>
          <p:spPr>
            <a:xfrm flipH="1">
              <a:off x="1910042" y="3125838"/>
              <a:ext cx="615710" cy="432370"/>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12"/>
            <p:cNvSpPr/>
            <p:nvPr/>
          </p:nvSpPr>
          <p:spPr>
            <a:xfrm flipH="1">
              <a:off x="-66252" y="1969114"/>
              <a:ext cx="3418158" cy="1745866"/>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12"/>
            <p:cNvSpPr/>
            <p:nvPr/>
          </p:nvSpPr>
          <p:spPr>
            <a:xfrm flipH="1">
              <a:off x="2134599" y="2399050"/>
              <a:ext cx="909530" cy="1293832"/>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12"/>
            <p:cNvSpPr/>
            <p:nvPr/>
          </p:nvSpPr>
          <p:spPr>
            <a:xfrm flipH="1">
              <a:off x="174871" y="1969114"/>
              <a:ext cx="1992425" cy="57576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12"/>
            <p:cNvSpPr/>
            <p:nvPr/>
          </p:nvSpPr>
          <p:spPr>
            <a:xfrm flipH="1">
              <a:off x="-300192" y="1779541"/>
              <a:ext cx="1422693" cy="1225625"/>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12"/>
            <p:cNvSpPr/>
            <p:nvPr/>
          </p:nvSpPr>
          <p:spPr>
            <a:xfrm flipH="1">
              <a:off x="2004586" y="1537325"/>
              <a:ext cx="1598338" cy="1201544"/>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12"/>
            <p:cNvSpPr/>
            <p:nvPr/>
          </p:nvSpPr>
          <p:spPr>
            <a:xfrm flipH="1">
              <a:off x="1994487" y="2238228"/>
              <a:ext cx="776869" cy="434080"/>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7" name="Google Shape;1787;p112"/>
          <p:cNvSpPr/>
          <p:nvPr/>
        </p:nvSpPr>
        <p:spPr>
          <a:xfrm flipH="1" rot="-5400000">
            <a:off x="6747109" y="283050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12"/>
          <p:cNvSpPr txBox="1"/>
          <p:nvPr>
            <p:ph type="ctrTitle"/>
          </p:nvPr>
        </p:nvSpPr>
        <p:spPr>
          <a:xfrm>
            <a:off x="4574400" y="1125250"/>
            <a:ext cx="3856500" cy="650100"/>
          </a:xfrm>
          <a:prstGeom prst="rect">
            <a:avLst/>
          </a:prstGeom>
        </p:spPr>
        <p:txBody>
          <a:bodyPr anchorCtr="0" anchor="ctr" bIns="91425" lIns="0" spcFirstLastPara="1" rIns="91425" wrap="square" tIns="91425">
            <a:noAutofit/>
          </a:bodyPr>
          <a:lstStyle>
            <a:lvl1pPr lvl="0" rtl="0" algn="ctr">
              <a:spcBef>
                <a:spcPts val="0"/>
              </a:spcBef>
              <a:spcAft>
                <a:spcPts val="0"/>
              </a:spcAft>
              <a:buSzPts val="31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789" name="Google Shape;1789;p112"/>
          <p:cNvSpPr txBox="1"/>
          <p:nvPr/>
        </p:nvSpPr>
        <p:spPr>
          <a:xfrm>
            <a:off x="713225" y="4101375"/>
            <a:ext cx="7717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Nunito"/>
                <a:ea typeface="Nunito"/>
                <a:cs typeface="Nunito"/>
                <a:sym typeface="Nunito"/>
              </a:rPr>
              <a:t>CRÉDITOS: Esta plantilla para presentaciones es una creación de </a:t>
            </a:r>
            <a:r>
              <a:rPr b="1" lang="en" sz="1200">
                <a:solidFill>
                  <a:schemeClr val="dk1"/>
                </a:solidFill>
                <a:latin typeface="Nunito"/>
                <a:ea typeface="Nunito"/>
                <a:cs typeface="Nunito"/>
                <a:sym typeface="Nunito"/>
              </a:rPr>
              <a:t>Slidesgo</a:t>
            </a:r>
            <a:r>
              <a:rPr lang="en" sz="1200">
                <a:solidFill>
                  <a:schemeClr val="dk1"/>
                </a:solidFill>
                <a:latin typeface="Nunito"/>
                <a:ea typeface="Nunito"/>
                <a:cs typeface="Nunito"/>
                <a:sym typeface="Nunito"/>
              </a:rPr>
              <a:t>, e incluye iconos de </a:t>
            </a:r>
            <a:r>
              <a:rPr b="1" lang="en" sz="1200">
                <a:solidFill>
                  <a:schemeClr val="dk1"/>
                </a:solidFill>
                <a:latin typeface="Nunito"/>
                <a:ea typeface="Nunito"/>
                <a:cs typeface="Nunito"/>
                <a:sym typeface="Nunito"/>
              </a:rPr>
              <a:t>Flaticon</a:t>
            </a:r>
            <a:r>
              <a:rPr lang="en" sz="1200">
                <a:solidFill>
                  <a:schemeClr val="dk1"/>
                </a:solidFill>
                <a:latin typeface="Nunito"/>
                <a:ea typeface="Nunito"/>
                <a:cs typeface="Nunito"/>
                <a:sym typeface="Nunito"/>
              </a:rPr>
              <a:t>, infografías e imágenes de </a:t>
            </a:r>
            <a:r>
              <a:rPr b="1" lang="en" sz="1200">
                <a:solidFill>
                  <a:schemeClr val="dk1"/>
                </a:solidFill>
                <a:latin typeface="Nunito"/>
                <a:ea typeface="Nunito"/>
                <a:cs typeface="Nunito"/>
                <a:sym typeface="Nunito"/>
              </a:rPr>
              <a:t>Freepik</a:t>
            </a:r>
            <a:endParaRPr b="1" sz="1100">
              <a:solidFill>
                <a:schemeClr val="dk1"/>
              </a:solidFill>
              <a:latin typeface="Nunito"/>
              <a:ea typeface="Nunito"/>
              <a:cs typeface="Nunito"/>
              <a:sym typeface="Nunito"/>
            </a:endParaRPr>
          </a:p>
        </p:txBody>
      </p:sp>
      <p:sp>
        <p:nvSpPr>
          <p:cNvPr id="1790" name="Google Shape;1790;p112"/>
          <p:cNvSpPr txBox="1"/>
          <p:nvPr>
            <p:ph idx="1" type="subTitle"/>
          </p:nvPr>
        </p:nvSpPr>
        <p:spPr>
          <a:xfrm>
            <a:off x="5012250" y="2538938"/>
            <a:ext cx="2980800" cy="86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i="0">
                <a:solidFill>
                  <a:schemeClr val="accent2"/>
                </a:solidFill>
              </a:defRPr>
            </a:lvl1pPr>
            <a:lvl2pPr lvl="1" rtl="0" algn="ctr">
              <a:lnSpc>
                <a:spcPct val="100000"/>
              </a:lnSpc>
              <a:spcBef>
                <a:spcPts val="0"/>
              </a:spcBef>
              <a:spcAft>
                <a:spcPts val="0"/>
              </a:spcAft>
              <a:buClr>
                <a:schemeClr val="accent1"/>
              </a:buClr>
              <a:buSzPts val="1400"/>
              <a:buNone/>
              <a:defRPr>
                <a:solidFill>
                  <a:schemeClr val="accent1"/>
                </a:solidFill>
              </a:defRPr>
            </a:lvl2pPr>
            <a:lvl3pPr lvl="2" rtl="0" algn="ctr">
              <a:lnSpc>
                <a:spcPct val="100000"/>
              </a:lnSpc>
              <a:spcBef>
                <a:spcPts val="0"/>
              </a:spcBef>
              <a:spcAft>
                <a:spcPts val="0"/>
              </a:spcAft>
              <a:buClr>
                <a:schemeClr val="accent1"/>
              </a:buClr>
              <a:buSzPts val="1400"/>
              <a:buNone/>
              <a:defRPr>
                <a:solidFill>
                  <a:schemeClr val="accent1"/>
                </a:solidFill>
              </a:defRPr>
            </a:lvl3pPr>
            <a:lvl4pPr lvl="3" rtl="0" algn="ctr">
              <a:lnSpc>
                <a:spcPct val="100000"/>
              </a:lnSpc>
              <a:spcBef>
                <a:spcPts val="0"/>
              </a:spcBef>
              <a:spcAft>
                <a:spcPts val="0"/>
              </a:spcAft>
              <a:buClr>
                <a:schemeClr val="accent1"/>
              </a:buClr>
              <a:buSzPts val="1400"/>
              <a:buNone/>
              <a:defRPr>
                <a:solidFill>
                  <a:schemeClr val="accent1"/>
                </a:solidFill>
              </a:defRPr>
            </a:lvl4pPr>
            <a:lvl5pPr lvl="4" rtl="0" algn="ctr">
              <a:lnSpc>
                <a:spcPct val="100000"/>
              </a:lnSpc>
              <a:spcBef>
                <a:spcPts val="0"/>
              </a:spcBef>
              <a:spcAft>
                <a:spcPts val="0"/>
              </a:spcAft>
              <a:buClr>
                <a:schemeClr val="accent1"/>
              </a:buClr>
              <a:buSzPts val="1400"/>
              <a:buNone/>
              <a:defRPr>
                <a:solidFill>
                  <a:schemeClr val="accent1"/>
                </a:solidFill>
              </a:defRPr>
            </a:lvl5pPr>
            <a:lvl6pPr lvl="5" rtl="0" algn="ctr">
              <a:lnSpc>
                <a:spcPct val="100000"/>
              </a:lnSpc>
              <a:spcBef>
                <a:spcPts val="0"/>
              </a:spcBef>
              <a:spcAft>
                <a:spcPts val="0"/>
              </a:spcAft>
              <a:buClr>
                <a:schemeClr val="accent1"/>
              </a:buClr>
              <a:buSzPts val="1400"/>
              <a:buNone/>
              <a:defRPr>
                <a:solidFill>
                  <a:schemeClr val="accent1"/>
                </a:solidFill>
              </a:defRPr>
            </a:lvl6pPr>
            <a:lvl7pPr lvl="6" rtl="0" algn="ctr">
              <a:lnSpc>
                <a:spcPct val="100000"/>
              </a:lnSpc>
              <a:spcBef>
                <a:spcPts val="0"/>
              </a:spcBef>
              <a:spcAft>
                <a:spcPts val="0"/>
              </a:spcAft>
              <a:buClr>
                <a:schemeClr val="accent1"/>
              </a:buClr>
              <a:buSzPts val="1400"/>
              <a:buNone/>
              <a:defRPr>
                <a:solidFill>
                  <a:schemeClr val="accent1"/>
                </a:solidFill>
              </a:defRPr>
            </a:lvl7pPr>
            <a:lvl8pPr lvl="7" rtl="0" algn="ctr">
              <a:lnSpc>
                <a:spcPct val="100000"/>
              </a:lnSpc>
              <a:spcBef>
                <a:spcPts val="0"/>
              </a:spcBef>
              <a:spcAft>
                <a:spcPts val="0"/>
              </a:spcAft>
              <a:buClr>
                <a:schemeClr val="accent1"/>
              </a:buClr>
              <a:buSzPts val="1400"/>
              <a:buNone/>
              <a:defRPr>
                <a:solidFill>
                  <a:schemeClr val="accent1"/>
                </a:solidFill>
              </a:defRPr>
            </a:lvl8pPr>
            <a:lvl9pPr lvl="8" rtl="0" algn="ctr">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1791" name="Shape 1791"/>
        <p:cNvGrpSpPr/>
        <p:nvPr/>
      </p:nvGrpSpPr>
      <p:grpSpPr>
        <a:xfrm>
          <a:off x="0" y="0"/>
          <a:ext cx="0" cy="0"/>
          <a:chOff x="0" y="0"/>
          <a:chExt cx="0" cy="0"/>
        </a:xfrm>
      </p:grpSpPr>
      <p:sp>
        <p:nvSpPr>
          <p:cNvPr id="1792" name="Google Shape;1792;p113"/>
          <p:cNvSpPr/>
          <p:nvPr/>
        </p:nvSpPr>
        <p:spPr>
          <a:xfrm rot="147250">
            <a:off x="3817449" y="3618522"/>
            <a:ext cx="5505415" cy="169410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13"/>
          <p:cNvSpPr/>
          <p:nvPr/>
        </p:nvSpPr>
        <p:spPr>
          <a:xfrm rot="999132">
            <a:off x="8386094" y="3834191"/>
            <a:ext cx="623100" cy="156706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4" name="Google Shape;1794;p113"/>
          <p:cNvGrpSpPr/>
          <p:nvPr/>
        </p:nvGrpSpPr>
        <p:grpSpPr>
          <a:xfrm flipH="1" rot="405101">
            <a:off x="6648208" y="3099717"/>
            <a:ext cx="1682848" cy="2106709"/>
            <a:chOff x="3581675" y="1822922"/>
            <a:chExt cx="1768067" cy="2213393"/>
          </a:xfrm>
        </p:grpSpPr>
        <p:sp>
          <p:nvSpPr>
            <p:cNvPr id="1795" name="Google Shape;1795;p113"/>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13"/>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13"/>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13"/>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1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1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13"/>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13"/>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113"/>
          <p:cNvGrpSpPr/>
          <p:nvPr/>
        </p:nvGrpSpPr>
        <p:grpSpPr>
          <a:xfrm flipH="1" rot="-2078918">
            <a:off x="5553473" y="3103862"/>
            <a:ext cx="1079701" cy="2381495"/>
            <a:chOff x="1768957" y="2795221"/>
            <a:chExt cx="905793" cy="1997906"/>
          </a:xfrm>
        </p:grpSpPr>
        <p:sp>
          <p:nvSpPr>
            <p:cNvPr id="1804" name="Google Shape;1804;p113"/>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13"/>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13"/>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113"/>
          <p:cNvGrpSpPr/>
          <p:nvPr/>
        </p:nvGrpSpPr>
        <p:grpSpPr>
          <a:xfrm flipH="1" rot="405101">
            <a:off x="6546626" y="2468390"/>
            <a:ext cx="806629" cy="734155"/>
            <a:chOff x="3662937" y="1822922"/>
            <a:chExt cx="847477" cy="771332"/>
          </a:xfrm>
        </p:grpSpPr>
        <p:sp>
          <p:nvSpPr>
            <p:cNvPr id="1808" name="Google Shape;1808;p11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1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0" name="Google Shape;1810;p113"/>
          <p:cNvSpPr/>
          <p:nvPr/>
        </p:nvSpPr>
        <p:spPr>
          <a:xfrm flipH="1" rot="-999194">
            <a:off x="5095162" y="4118056"/>
            <a:ext cx="503425" cy="126608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1811" name="Shape 1811"/>
        <p:cNvGrpSpPr/>
        <p:nvPr/>
      </p:nvGrpSpPr>
      <p:grpSpPr>
        <a:xfrm>
          <a:off x="0" y="0"/>
          <a:ext cx="0" cy="0"/>
          <a:chOff x="0" y="0"/>
          <a:chExt cx="0" cy="0"/>
        </a:xfrm>
      </p:grpSpPr>
      <p:sp>
        <p:nvSpPr>
          <p:cNvPr id="1812" name="Google Shape;1812;p114"/>
          <p:cNvSpPr/>
          <p:nvPr/>
        </p:nvSpPr>
        <p:spPr>
          <a:xfrm rot="4305948">
            <a:off x="7907428" y="3247972"/>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14"/>
          <p:cNvSpPr/>
          <p:nvPr/>
        </p:nvSpPr>
        <p:spPr>
          <a:xfrm rot="4305948">
            <a:off x="-776822" y="3534197"/>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4" name="Google Shape;1814;p114"/>
          <p:cNvGrpSpPr/>
          <p:nvPr/>
        </p:nvGrpSpPr>
        <p:grpSpPr>
          <a:xfrm>
            <a:off x="-725160" y="3362263"/>
            <a:ext cx="2693494" cy="1502774"/>
            <a:chOff x="-7" y="2659597"/>
            <a:chExt cx="4004600" cy="2234275"/>
          </a:xfrm>
        </p:grpSpPr>
        <p:sp>
          <p:nvSpPr>
            <p:cNvPr id="1815" name="Google Shape;1815;p114"/>
            <p:cNvSpPr/>
            <p:nvPr/>
          </p:nvSpPr>
          <p:spPr>
            <a:xfrm flipH="1">
              <a:off x="1024740" y="3462379"/>
              <a:ext cx="462130" cy="703210"/>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14"/>
            <p:cNvSpPr/>
            <p:nvPr/>
          </p:nvSpPr>
          <p:spPr>
            <a:xfrm flipH="1">
              <a:off x="2267695" y="4289411"/>
              <a:ext cx="631719" cy="443612"/>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14"/>
            <p:cNvSpPr/>
            <p:nvPr/>
          </p:nvSpPr>
          <p:spPr>
            <a:xfrm flipH="1">
              <a:off x="240014" y="3102612"/>
              <a:ext cx="3507034" cy="1791261"/>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14"/>
            <p:cNvSpPr/>
            <p:nvPr/>
          </p:nvSpPr>
          <p:spPr>
            <a:xfrm flipH="1">
              <a:off x="2498090" y="3543727"/>
              <a:ext cx="933179" cy="1327473"/>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14"/>
            <p:cNvSpPr/>
            <p:nvPr/>
          </p:nvSpPr>
          <p:spPr>
            <a:xfrm flipH="1">
              <a:off x="487407" y="3102612"/>
              <a:ext cx="2044231" cy="59073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14"/>
            <p:cNvSpPr/>
            <p:nvPr/>
          </p:nvSpPr>
          <p:spPr>
            <a:xfrm flipH="1">
              <a:off x="-7" y="2908110"/>
              <a:ext cx="1459685" cy="1257493"/>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14"/>
            <p:cNvSpPr/>
            <p:nvPr/>
          </p:nvSpPr>
          <p:spPr>
            <a:xfrm flipH="1">
              <a:off x="2364696" y="2659597"/>
              <a:ext cx="1639897" cy="1232786"/>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14"/>
            <p:cNvSpPr/>
            <p:nvPr/>
          </p:nvSpPr>
          <p:spPr>
            <a:xfrm flipH="1">
              <a:off x="2354335" y="3378723"/>
              <a:ext cx="797069" cy="445366"/>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114"/>
          <p:cNvGrpSpPr/>
          <p:nvPr/>
        </p:nvGrpSpPr>
        <p:grpSpPr>
          <a:xfrm>
            <a:off x="6845422" y="2940438"/>
            <a:ext cx="3023737" cy="1924587"/>
            <a:chOff x="6005406" y="2858950"/>
            <a:chExt cx="3023737" cy="1924587"/>
          </a:xfrm>
        </p:grpSpPr>
        <p:sp>
          <p:nvSpPr>
            <p:cNvPr id="1824" name="Google Shape;1824;p114"/>
            <p:cNvSpPr/>
            <p:nvPr/>
          </p:nvSpPr>
          <p:spPr>
            <a:xfrm>
              <a:off x="8029069" y="3820713"/>
              <a:ext cx="310829" cy="47297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14"/>
            <p:cNvSpPr/>
            <p:nvPr/>
          </p:nvSpPr>
          <p:spPr>
            <a:xfrm>
              <a:off x="7078992" y="4376975"/>
              <a:ext cx="424895" cy="298374"/>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14"/>
            <p:cNvSpPr/>
            <p:nvPr/>
          </p:nvSpPr>
          <p:spPr>
            <a:xfrm>
              <a:off x="6508874" y="3578735"/>
              <a:ext cx="2358833" cy="1204803"/>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14"/>
            <p:cNvSpPr/>
            <p:nvPr/>
          </p:nvSpPr>
          <p:spPr>
            <a:xfrm>
              <a:off x="6721267" y="3875428"/>
              <a:ext cx="627656" cy="892859"/>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14"/>
            <p:cNvSpPr/>
            <p:nvPr/>
          </p:nvSpPr>
          <p:spPr>
            <a:xfrm>
              <a:off x="7326358" y="3578735"/>
              <a:ext cx="1374951" cy="397329"/>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14"/>
            <p:cNvSpPr/>
            <p:nvPr/>
          </p:nvSpPr>
          <p:spPr>
            <a:xfrm>
              <a:off x="8047359" y="3447913"/>
              <a:ext cx="981784" cy="845791"/>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0" name="Google Shape;1830;p114"/>
            <p:cNvGrpSpPr/>
            <p:nvPr/>
          </p:nvGrpSpPr>
          <p:grpSpPr>
            <a:xfrm rot="-3165620">
              <a:off x="6377287" y="2890171"/>
              <a:ext cx="718549" cy="1290626"/>
              <a:chOff x="1091670" y="1268815"/>
              <a:chExt cx="432581" cy="776982"/>
            </a:xfrm>
          </p:grpSpPr>
          <p:sp>
            <p:nvSpPr>
              <p:cNvPr id="1831" name="Google Shape;1831;p114"/>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14"/>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3" name="Google Shape;1833;p114"/>
            <p:cNvSpPr/>
            <p:nvPr/>
          </p:nvSpPr>
          <p:spPr>
            <a:xfrm>
              <a:off x="6909504" y="3764447"/>
              <a:ext cx="536109" cy="299554"/>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114"/>
          <p:cNvGrpSpPr/>
          <p:nvPr/>
        </p:nvGrpSpPr>
        <p:grpSpPr>
          <a:xfrm rot="1241619">
            <a:off x="591299" y="1315728"/>
            <a:ext cx="481392" cy="556132"/>
            <a:chOff x="1182325" y="4709275"/>
            <a:chExt cx="403200" cy="465800"/>
          </a:xfrm>
        </p:grpSpPr>
        <p:sp>
          <p:nvSpPr>
            <p:cNvPr id="1835" name="Google Shape;1835;p114"/>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14"/>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114"/>
          <p:cNvGrpSpPr/>
          <p:nvPr/>
        </p:nvGrpSpPr>
        <p:grpSpPr>
          <a:xfrm rot="-5980330">
            <a:off x="472523" y="2493405"/>
            <a:ext cx="481410" cy="556152"/>
            <a:chOff x="1182325" y="4709275"/>
            <a:chExt cx="403200" cy="465800"/>
          </a:xfrm>
        </p:grpSpPr>
        <p:sp>
          <p:nvSpPr>
            <p:cNvPr id="1838" name="Google Shape;1838;p114"/>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14"/>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0" name="Google Shape;1840;p114"/>
          <p:cNvSpPr/>
          <p:nvPr/>
        </p:nvSpPr>
        <p:spPr>
          <a:xfrm rot="1359651">
            <a:off x="179556" y="201237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14"/>
          <p:cNvSpPr/>
          <p:nvPr/>
        </p:nvSpPr>
        <p:spPr>
          <a:xfrm rot="1003606">
            <a:off x="421991" y="786224"/>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2" name="Google Shape;1842;p114"/>
          <p:cNvGrpSpPr/>
          <p:nvPr/>
        </p:nvGrpSpPr>
        <p:grpSpPr>
          <a:xfrm rot="2152574">
            <a:off x="8030519" y="2040607"/>
            <a:ext cx="462965" cy="831576"/>
            <a:chOff x="1091670" y="1268815"/>
            <a:chExt cx="432581" cy="776982"/>
          </a:xfrm>
        </p:grpSpPr>
        <p:sp>
          <p:nvSpPr>
            <p:cNvPr id="1843" name="Google Shape;1843;p114"/>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14"/>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 name="Google Shape;1845;p114"/>
          <p:cNvGrpSpPr/>
          <p:nvPr/>
        </p:nvGrpSpPr>
        <p:grpSpPr>
          <a:xfrm flipH="1" rot="-2152612">
            <a:off x="8491811" y="706019"/>
            <a:ext cx="421328" cy="756788"/>
            <a:chOff x="1091670" y="1268815"/>
            <a:chExt cx="432581" cy="776982"/>
          </a:xfrm>
        </p:grpSpPr>
        <p:sp>
          <p:nvSpPr>
            <p:cNvPr id="1846" name="Google Shape;1846;p114"/>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14"/>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8" name="Google Shape;1848;p114"/>
          <p:cNvSpPr/>
          <p:nvPr/>
        </p:nvSpPr>
        <p:spPr>
          <a:xfrm rot="1359651">
            <a:off x="8537581" y="30379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14"/>
          <p:cNvSpPr/>
          <p:nvPr/>
        </p:nvSpPr>
        <p:spPr>
          <a:xfrm rot="1359651">
            <a:off x="8090956" y="14988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14"/>
          <p:cNvSpPr/>
          <p:nvPr/>
        </p:nvSpPr>
        <p:spPr>
          <a:xfrm rot="1359651">
            <a:off x="8607544" y="3203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54" name="Shape 1854"/>
        <p:cNvGrpSpPr/>
        <p:nvPr/>
      </p:nvGrpSpPr>
      <p:grpSpPr>
        <a:xfrm>
          <a:off x="0" y="0"/>
          <a:ext cx="0" cy="0"/>
          <a:chOff x="0" y="0"/>
          <a:chExt cx="0" cy="0"/>
        </a:xfrm>
      </p:grpSpPr>
      <p:sp>
        <p:nvSpPr>
          <p:cNvPr id="1855" name="Google Shape;1855;p116"/>
          <p:cNvSpPr/>
          <p:nvPr/>
        </p:nvSpPr>
        <p:spPr>
          <a:xfrm flipH="1" rot="533097">
            <a:off x="-22204" y="3310595"/>
            <a:ext cx="579966" cy="145864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16"/>
          <p:cNvSpPr/>
          <p:nvPr/>
        </p:nvSpPr>
        <p:spPr>
          <a:xfrm rot="2563314">
            <a:off x="5376968" y="3673068"/>
            <a:ext cx="561551" cy="141232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16"/>
          <p:cNvSpPr/>
          <p:nvPr/>
        </p:nvSpPr>
        <p:spPr>
          <a:xfrm flipH="1" rot="1563272">
            <a:off x="4854627" y="3742074"/>
            <a:ext cx="394908" cy="99321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16"/>
          <p:cNvSpPr/>
          <p:nvPr/>
        </p:nvSpPr>
        <p:spPr>
          <a:xfrm flipH="1">
            <a:off x="-1368070" y="4125600"/>
            <a:ext cx="7218079" cy="1181018"/>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16"/>
          <p:cNvSpPr/>
          <p:nvPr/>
        </p:nvSpPr>
        <p:spPr>
          <a:xfrm rot="305700">
            <a:off x="-321971" y="4286563"/>
            <a:ext cx="5872633" cy="116601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0" name="Google Shape;1860;p116"/>
          <p:cNvGrpSpPr/>
          <p:nvPr/>
        </p:nvGrpSpPr>
        <p:grpSpPr>
          <a:xfrm rot="-286778">
            <a:off x="4718104" y="4186105"/>
            <a:ext cx="5959645" cy="1075365"/>
            <a:chOff x="1096425" y="1385101"/>
            <a:chExt cx="5135254" cy="926611"/>
          </a:xfrm>
        </p:grpSpPr>
        <p:sp>
          <p:nvSpPr>
            <p:cNvPr id="1861" name="Google Shape;1861;p116"/>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16"/>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3" name="Google Shape;1863;p116"/>
          <p:cNvSpPr/>
          <p:nvPr/>
        </p:nvSpPr>
        <p:spPr>
          <a:xfrm flipH="1">
            <a:off x="8509279" y="343647"/>
            <a:ext cx="1046400" cy="50314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16"/>
          <p:cNvSpPr/>
          <p:nvPr/>
        </p:nvSpPr>
        <p:spPr>
          <a:xfrm rot="-7248076">
            <a:off x="-317537" y="-173478"/>
            <a:ext cx="1468877" cy="1425966"/>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16"/>
          <p:cNvSpPr/>
          <p:nvPr/>
        </p:nvSpPr>
        <p:spPr>
          <a:xfrm rot="-313515">
            <a:off x="8474666" y="3614260"/>
            <a:ext cx="398338" cy="346380"/>
          </a:xfrm>
          <a:custGeom>
            <a:rect b="b" l="l" r="r" t="t"/>
            <a:pathLst>
              <a:path extrusionOk="0" h="8757" w="10070">
                <a:moveTo>
                  <a:pt x="2720" y="1"/>
                </a:moveTo>
                <a:cubicBezTo>
                  <a:pt x="1516" y="1"/>
                  <a:pt x="0" y="2987"/>
                  <a:pt x="501" y="5635"/>
                </a:cubicBezTo>
                <a:cubicBezTo>
                  <a:pt x="791" y="7164"/>
                  <a:pt x="1686" y="8217"/>
                  <a:pt x="2231" y="8756"/>
                </a:cubicBezTo>
                <a:cubicBezTo>
                  <a:pt x="3118" y="8701"/>
                  <a:pt x="4428" y="8486"/>
                  <a:pt x="5738" y="7698"/>
                </a:cubicBezTo>
                <a:cubicBezTo>
                  <a:pt x="8541" y="6011"/>
                  <a:pt x="10069" y="2465"/>
                  <a:pt x="9313" y="1703"/>
                </a:cubicBezTo>
                <a:cubicBezTo>
                  <a:pt x="9209" y="1599"/>
                  <a:pt x="9047" y="1533"/>
                  <a:pt x="8802" y="1533"/>
                </a:cubicBezTo>
                <a:cubicBezTo>
                  <a:pt x="8175" y="1533"/>
                  <a:pt x="7001" y="1964"/>
                  <a:pt x="4840" y="3285"/>
                </a:cubicBezTo>
                <a:cubicBezTo>
                  <a:pt x="3905" y="244"/>
                  <a:pt x="3062" y="7"/>
                  <a:pt x="2736" y="1"/>
                </a:cubicBezTo>
                <a:cubicBezTo>
                  <a:pt x="2731" y="1"/>
                  <a:pt x="2725" y="1"/>
                  <a:pt x="27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16"/>
          <p:cNvSpPr/>
          <p:nvPr/>
        </p:nvSpPr>
        <p:spPr>
          <a:xfrm rot="1530473">
            <a:off x="240716" y="2435943"/>
            <a:ext cx="251750" cy="25178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16"/>
          <p:cNvSpPr/>
          <p:nvPr/>
        </p:nvSpPr>
        <p:spPr>
          <a:xfrm rot="1758961">
            <a:off x="5313355" y="289138"/>
            <a:ext cx="454491" cy="454402"/>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8" name="Google Shape;1868;p116"/>
          <p:cNvGrpSpPr/>
          <p:nvPr/>
        </p:nvGrpSpPr>
        <p:grpSpPr>
          <a:xfrm rot="8100000">
            <a:off x="683005" y="-584437"/>
            <a:ext cx="764492" cy="1686238"/>
            <a:chOff x="1768957" y="2795221"/>
            <a:chExt cx="905793" cy="1997906"/>
          </a:xfrm>
        </p:grpSpPr>
        <p:sp>
          <p:nvSpPr>
            <p:cNvPr id="1869" name="Google Shape;1869;p116"/>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16"/>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16"/>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2" name="Google Shape;1872;p116"/>
          <p:cNvSpPr/>
          <p:nvPr/>
        </p:nvSpPr>
        <p:spPr>
          <a:xfrm rot="1758980">
            <a:off x="5414720" y="390481"/>
            <a:ext cx="251750" cy="25178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16"/>
          <p:cNvSpPr/>
          <p:nvPr/>
        </p:nvSpPr>
        <p:spPr>
          <a:xfrm>
            <a:off x="589199" y="846800"/>
            <a:ext cx="686344" cy="49745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16"/>
          <p:cNvSpPr/>
          <p:nvPr/>
        </p:nvSpPr>
        <p:spPr>
          <a:xfrm rot="71669">
            <a:off x="2420416" y="-160728"/>
            <a:ext cx="551706" cy="55157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16"/>
          <p:cNvSpPr/>
          <p:nvPr/>
        </p:nvSpPr>
        <p:spPr>
          <a:xfrm rot="71861">
            <a:off x="2543492" y="-37702"/>
            <a:ext cx="305588" cy="3056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16"/>
          <p:cNvSpPr txBox="1"/>
          <p:nvPr>
            <p:ph type="ctrTitle"/>
          </p:nvPr>
        </p:nvSpPr>
        <p:spPr>
          <a:xfrm>
            <a:off x="713375" y="1357550"/>
            <a:ext cx="6128400" cy="22362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6200"/>
              <a:buNone/>
              <a:defRPr sz="4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77" name="Google Shape;1877;p116"/>
          <p:cNvSpPr txBox="1"/>
          <p:nvPr>
            <p:ph idx="1" type="subTitle"/>
          </p:nvPr>
        </p:nvSpPr>
        <p:spPr>
          <a:xfrm>
            <a:off x="713375" y="3511296"/>
            <a:ext cx="41547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78" name="Shape 1878"/>
        <p:cNvGrpSpPr/>
        <p:nvPr/>
      </p:nvGrpSpPr>
      <p:grpSpPr>
        <a:xfrm>
          <a:off x="0" y="0"/>
          <a:ext cx="0" cy="0"/>
          <a:chOff x="0" y="0"/>
          <a:chExt cx="0" cy="0"/>
        </a:xfrm>
      </p:grpSpPr>
      <p:sp>
        <p:nvSpPr>
          <p:cNvPr id="1879" name="Google Shape;1879;p117"/>
          <p:cNvSpPr/>
          <p:nvPr/>
        </p:nvSpPr>
        <p:spPr>
          <a:xfrm flipH="1" rot="10643826">
            <a:off x="5416282" y="-100493"/>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17"/>
          <p:cNvSpPr/>
          <p:nvPr/>
        </p:nvSpPr>
        <p:spPr>
          <a:xfrm>
            <a:off x="5702435" y="-189747"/>
            <a:ext cx="3995215" cy="80393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17"/>
          <p:cNvSpPr/>
          <p:nvPr/>
        </p:nvSpPr>
        <p:spPr>
          <a:xfrm rot="10501789">
            <a:off x="-467214" y="-440084"/>
            <a:ext cx="2076037" cy="20153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17"/>
          <p:cNvSpPr/>
          <p:nvPr/>
        </p:nvSpPr>
        <p:spPr>
          <a:xfrm>
            <a:off x="1319301" y="-107089"/>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3" name="Google Shape;1883;p117"/>
          <p:cNvGrpSpPr/>
          <p:nvPr/>
        </p:nvGrpSpPr>
        <p:grpSpPr>
          <a:xfrm flipH="1" rot="6305159">
            <a:off x="184399" y="-878461"/>
            <a:ext cx="1057641" cy="2332837"/>
            <a:chOff x="1768957" y="2795221"/>
            <a:chExt cx="905793" cy="1997906"/>
          </a:xfrm>
        </p:grpSpPr>
        <p:sp>
          <p:nvSpPr>
            <p:cNvPr id="1884" name="Google Shape;1884;p117"/>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17"/>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17"/>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117"/>
          <p:cNvGrpSpPr/>
          <p:nvPr/>
        </p:nvGrpSpPr>
        <p:grpSpPr>
          <a:xfrm flipH="1" rot="8708913">
            <a:off x="89175" y="874847"/>
            <a:ext cx="751158" cy="1349133"/>
            <a:chOff x="1091670" y="1268815"/>
            <a:chExt cx="432581" cy="776982"/>
          </a:xfrm>
        </p:grpSpPr>
        <p:sp>
          <p:nvSpPr>
            <p:cNvPr id="1888" name="Google Shape;1888;p117"/>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17"/>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0" name="Google Shape;1890;p117"/>
          <p:cNvSpPr/>
          <p:nvPr/>
        </p:nvSpPr>
        <p:spPr>
          <a:xfrm flipH="1" rot="7200144">
            <a:off x="210456" y="247451"/>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17"/>
          <p:cNvSpPr/>
          <p:nvPr/>
        </p:nvSpPr>
        <p:spPr>
          <a:xfrm rot="719841">
            <a:off x="2364223" y="4445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17"/>
          <p:cNvSpPr/>
          <p:nvPr/>
        </p:nvSpPr>
        <p:spPr>
          <a:xfrm rot="719841">
            <a:off x="8766673" y="14881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17"/>
          <p:cNvSpPr/>
          <p:nvPr/>
        </p:nvSpPr>
        <p:spPr>
          <a:xfrm flipH="1" rot="147442">
            <a:off x="8351739" y="1133162"/>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17"/>
          <p:cNvSpPr/>
          <p:nvPr/>
        </p:nvSpPr>
        <p:spPr>
          <a:xfrm rot="719841">
            <a:off x="8385048" y="192690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5" name="Google Shape;1895;p117"/>
          <p:cNvGrpSpPr/>
          <p:nvPr/>
        </p:nvGrpSpPr>
        <p:grpSpPr>
          <a:xfrm flipH="1" rot="-2326049">
            <a:off x="7340423" y="301642"/>
            <a:ext cx="584554" cy="531924"/>
            <a:chOff x="3662937" y="1822922"/>
            <a:chExt cx="847477" cy="771332"/>
          </a:xfrm>
        </p:grpSpPr>
        <p:sp>
          <p:nvSpPr>
            <p:cNvPr id="1896" name="Google Shape;1896;p11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1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8" name="Google Shape;1898;p117"/>
          <p:cNvSpPr/>
          <p:nvPr/>
        </p:nvSpPr>
        <p:spPr>
          <a:xfrm rot="360581">
            <a:off x="8057148" y="415353"/>
            <a:ext cx="1339427" cy="64404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17"/>
          <p:cNvSpPr txBox="1"/>
          <p:nvPr>
            <p:ph type="title"/>
          </p:nvPr>
        </p:nvSpPr>
        <p:spPr>
          <a:xfrm>
            <a:off x="713275" y="2987220"/>
            <a:ext cx="5058900" cy="1104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1900" name="Google Shape;1900;p117"/>
          <p:cNvSpPr txBox="1"/>
          <p:nvPr>
            <p:ph hasCustomPrompt="1" idx="2" type="title"/>
          </p:nvPr>
        </p:nvSpPr>
        <p:spPr>
          <a:xfrm>
            <a:off x="716300" y="2134450"/>
            <a:ext cx="1350300" cy="7911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75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901" name="Google Shape;1901;p117"/>
          <p:cNvSpPr txBox="1"/>
          <p:nvPr>
            <p:ph idx="1" type="subTitle"/>
          </p:nvPr>
        </p:nvSpPr>
        <p:spPr>
          <a:xfrm>
            <a:off x="711175" y="4161995"/>
            <a:ext cx="5063100" cy="45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02" name="Shape 1902"/>
        <p:cNvGrpSpPr/>
        <p:nvPr/>
      </p:nvGrpSpPr>
      <p:grpSpPr>
        <a:xfrm>
          <a:off x="0" y="0"/>
          <a:ext cx="0" cy="0"/>
          <a:chOff x="0" y="0"/>
          <a:chExt cx="0" cy="0"/>
        </a:xfrm>
      </p:grpSpPr>
      <p:grpSp>
        <p:nvGrpSpPr>
          <p:cNvPr id="1903" name="Google Shape;1903;p118"/>
          <p:cNvGrpSpPr/>
          <p:nvPr/>
        </p:nvGrpSpPr>
        <p:grpSpPr>
          <a:xfrm>
            <a:off x="7842906" y="2390316"/>
            <a:ext cx="1140601" cy="3435455"/>
            <a:chOff x="7774800" y="2578270"/>
            <a:chExt cx="1117031" cy="3364465"/>
          </a:xfrm>
        </p:grpSpPr>
        <p:sp>
          <p:nvSpPr>
            <p:cNvPr id="1904" name="Google Shape;1904;p118"/>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18"/>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18"/>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18"/>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18"/>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9" name="Google Shape;1909;p118"/>
          <p:cNvSpPr/>
          <p:nvPr/>
        </p:nvSpPr>
        <p:spPr>
          <a:xfrm flipH="1" rot="62989">
            <a:off x="779551" y="4285319"/>
            <a:ext cx="7543882" cy="1075141"/>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0" name="Google Shape;1910;p118"/>
          <p:cNvGrpSpPr/>
          <p:nvPr/>
        </p:nvGrpSpPr>
        <p:grpSpPr>
          <a:xfrm flipH="1">
            <a:off x="104493" y="2390316"/>
            <a:ext cx="1140601" cy="3435455"/>
            <a:chOff x="7774800" y="2578270"/>
            <a:chExt cx="1117031" cy="3364465"/>
          </a:xfrm>
        </p:grpSpPr>
        <p:sp>
          <p:nvSpPr>
            <p:cNvPr id="1911" name="Google Shape;1911;p118"/>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18"/>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18"/>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18"/>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18"/>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6" name="Google Shape;1916;p118"/>
          <p:cNvSpPr/>
          <p:nvPr/>
        </p:nvSpPr>
        <p:spPr>
          <a:xfrm rot="255845">
            <a:off x="1932145" y="4559111"/>
            <a:ext cx="5223762" cy="1062447"/>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18"/>
          <p:cNvSpPr txBox="1"/>
          <p:nvPr>
            <p:ph type="title"/>
          </p:nvPr>
        </p:nvSpPr>
        <p:spPr>
          <a:xfrm>
            <a:off x="1369200" y="1174988"/>
            <a:ext cx="6405600" cy="158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3100"/>
              <a:buNone/>
              <a:defRPr sz="15000"/>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918" name="Google Shape;1918;p118"/>
          <p:cNvSpPr txBox="1"/>
          <p:nvPr>
            <p:ph idx="1" type="body"/>
          </p:nvPr>
        </p:nvSpPr>
        <p:spPr>
          <a:xfrm>
            <a:off x="1828800" y="3107388"/>
            <a:ext cx="5486400" cy="600300"/>
          </a:xfrm>
          <a:prstGeom prst="rect">
            <a:avLst/>
          </a:prstGeom>
          <a:ln>
            <a:noFill/>
          </a:ln>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19" name="Shape 1919"/>
        <p:cNvGrpSpPr/>
        <p:nvPr/>
      </p:nvGrpSpPr>
      <p:grpSpPr>
        <a:xfrm>
          <a:off x="0" y="0"/>
          <a:ext cx="0" cy="0"/>
          <a:chOff x="0" y="0"/>
          <a:chExt cx="0" cy="0"/>
        </a:xfrm>
      </p:grpSpPr>
      <p:sp>
        <p:nvSpPr>
          <p:cNvPr id="1920" name="Google Shape;1920;p119"/>
          <p:cNvSpPr/>
          <p:nvPr/>
        </p:nvSpPr>
        <p:spPr>
          <a:xfrm flipH="1" rot="5400000">
            <a:off x="5315272" y="4220235"/>
            <a:ext cx="424945" cy="106869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19"/>
          <p:cNvSpPr/>
          <p:nvPr/>
        </p:nvSpPr>
        <p:spPr>
          <a:xfrm flipH="1" rot="-837871">
            <a:off x="226660" y="3513557"/>
            <a:ext cx="424939" cy="106868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19"/>
          <p:cNvSpPr/>
          <p:nvPr/>
        </p:nvSpPr>
        <p:spPr>
          <a:xfrm flipH="1" rot="266263">
            <a:off x="-1341542" y="4163926"/>
            <a:ext cx="7498865" cy="118131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19"/>
          <p:cNvSpPr/>
          <p:nvPr/>
        </p:nvSpPr>
        <p:spPr>
          <a:xfrm rot="560773">
            <a:off x="-266302" y="4353960"/>
            <a:ext cx="6096264" cy="116735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4" name="Google Shape;1924;p119"/>
          <p:cNvGrpSpPr/>
          <p:nvPr/>
        </p:nvGrpSpPr>
        <p:grpSpPr>
          <a:xfrm rot="-312456">
            <a:off x="532907" y="3273590"/>
            <a:ext cx="1392798" cy="1743383"/>
            <a:chOff x="3581675" y="1822922"/>
            <a:chExt cx="1768067" cy="2213393"/>
          </a:xfrm>
        </p:grpSpPr>
        <p:sp>
          <p:nvSpPr>
            <p:cNvPr id="1925" name="Google Shape;1925;p119"/>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19"/>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19"/>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19"/>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1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1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19"/>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19"/>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119"/>
          <p:cNvGrpSpPr/>
          <p:nvPr/>
        </p:nvGrpSpPr>
        <p:grpSpPr>
          <a:xfrm rot="2700000">
            <a:off x="8257300" y="2298427"/>
            <a:ext cx="600560" cy="546635"/>
            <a:chOff x="3089194" y="1815525"/>
            <a:chExt cx="616790" cy="561327"/>
          </a:xfrm>
        </p:grpSpPr>
        <p:sp>
          <p:nvSpPr>
            <p:cNvPr id="1934" name="Google Shape;1934;p119"/>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19"/>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6" name="Google Shape;1936;p119"/>
          <p:cNvSpPr/>
          <p:nvPr/>
        </p:nvSpPr>
        <p:spPr>
          <a:xfrm rot="676936">
            <a:off x="8844909" y="191198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19"/>
          <p:cNvSpPr/>
          <p:nvPr/>
        </p:nvSpPr>
        <p:spPr>
          <a:xfrm>
            <a:off x="8931318" y="725635"/>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19"/>
          <p:cNvSpPr/>
          <p:nvPr/>
        </p:nvSpPr>
        <p:spPr>
          <a:xfrm rot="378599">
            <a:off x="7919513" y="905099"/>
            <a:ext cx="1501436" cy="72191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19"/>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940" name="Google Shape;1940;p119"/>
          <p:cNvSpPr txBox="1"/>
          <p:nvPr>
            <p:ph idx="1" type="subTitle"/>
          </p:nvPr>
        </p:nvSpPr>
        <p:spPr>
          <a:xfrm>
            <a:off x="1477825" y="1333750"/>
            <a:ext cx="28470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941" name="Google Shape;1941;p119"/>
          <p:cNvSpPr txBox="1"/>
          <p:nvPr>
            <p:ph idx="2" type="body"/>
          </p:nvPr>
        </p:nvSpPr>
        <p:spPr>
          <a:xfrm>
            <a:off x="1477825" y="1976399"/>
            <a:ext cx="28470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42" name="Google Shape;1942;p119"/>
          <p:cNvSpPr txBox="1"/>
          <p:nvPr>
            <p:ph idx="3" type="subTitle"/>
          </p:nvPr>
        </p:nvSpPr>
        <p:spPr>
          <a:xfrm>
            <a:off x="5182056" y="2763808"/>
            <a:ext cx="28728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943" name="Google Shape;1943;p119"/>
          <p:cNvSpPr txBox="1"/>
          <p:nvPr>
            <p:ph idx="4" type="body"/>
          </p:nvPr>
        </p:nvSpPr>
        <p:spPr>
          <a:xfrm>
            <a:off x="5182056" y="3406450"/>
            <a:ext cx="28728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44" name="Shape 1944"/>
        <p:cNvGrpSpPr/>
        <p:nvPr/>
      </p:nvGrpSpPr>
      <p:grpSpPr>
        <a:xfrm>
          <a:off x="0" y="0"/>
          <a:ext cx="0" cy="0"/>
          <a:chOff x="0" y="0"/>
          <a:chExt cx="0" cy="0"/>
        </a:xfrm>
      </p:grpSpPr>
      <p:sp>
        <p:nvSpPr>
          <p:cNvPr id="1945" name="Google Shape;1945;p120"/>
          <p:cNvSpPr/>
          <p:nvPr/>
        </p:nvSpPr>
        <p:spPr>
          <a:xfrm flipH="1" rot="-269878">
            <a:off x="-118182" y="3373730"/>
            <a:ext cx="1003503" cy="4824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20"/>
          <p:cNvSpPr/>
          <p:nvPr/>
        </p:nvSpPr>
        <p:spPr>
          <a:xfrm rot="378616">
            <a:off x="7770476" y="1193974"/>
            <a:ext cx="1003514" cy="482500"/>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7" name="Google Shape;1947;p120"/>
          <p:cNvGrpSpPr/>
          <p:nvPr/>
        </p:nvGrpSpPr>
        <p:grpSpPr>
          <a:xfrm flipH="1" rot="-7390742">
            <a:off x="7928471" y="-255442"/>
            <a:ext cx="1270020" cy="1589902"/>
            <a:chOff x="3581675" y="1822922"/>
            <a:chExt cx="1768067" cy="2213393"/>
          </a:xfrm>
        </p:grpSpPr>
        <p:sp>
          <p:nvSpPr>
            <p:cNvPr id="1948" name="Google Shape;1948;p120"/>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20"/>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20"/>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20"/>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20"/>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20"/>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20"/>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20"/>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6" name="Google Shape;1956;p120"/>
          <p:cNvSpPr/>
          <p:nvPr/>
        </p:nvSpPr>
        <p:spPr>
          <a:xfrm>
            <a:off x="391951" y="3894826"/>
            <a:ext cx="185494" cy="18552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20"/>
          <p:cNvSpPr/>
          <p:nvPr/>
        </p:nvSpPr>
        <p:spPr>
          <a:xfrm rot="681993">
            <a:off x="256946" y="4245104"/>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20"/>
          <p:cNvSpPr/>
          <p:nvPr/>
        </p:nvSpPr>
        <p:spPr>
          <a:xfrm rot="681993">
            <a:off x="8470746" y="1941179"/>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20"/>
          <p:cNvSpPr/>
          <p:nvPr/>
        </p:nvSpPr>
        <p:spPr>
          <a:xfrm rot="681946">
            <a:off x="8795238" y="2684454"/>
            <a:ext cx="222928" cy="2229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20"/>
          <p:cNvSpPr/>
          <p:nvPr/>
        </p:nvSpPr>
        <p:spPr>
          <a:xfrm rot="2316175">
            <a:off x="3731784" y="3852631"/>
            <a:ext cx="161" cy="161"/>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20"/>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A45C37"/>
              </a:buClr>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62" name="Shape 1962"/>
        <p:cNvGrpSpPr/>
        <p:nvPr/>
      </p:nvGrpSpPr>
      <p:grpSpPr>
        <a:xfrm>
          <a:off x="0" y="0"/>
          <a:ext cx="0" cy="0"/>
          <a:chOff x="0" y="0"/>
          <a:chExt cx="0" cy="0"/>
        </a:xfrm>
      </p:grpSpPr>
      <p:sp>
        <p:nvSpPr>
          <p:cNvPr id="1963" name="Google Shape;1963;p121"/>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64" name="Google Shape;1964;p121"/>
          <p:cNvSpPr txBox="1"/>
          <p:nvPr>
            <p:ph idx="1" type="body"/>
          </p:nvPr>
        </p:nvSpPr>
        <p:spPr>
          <a:xfrm>
            <a:off x="713225" y="1607100"/>
            <a:ext cx="3858900" cy="1929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965" name="Google Shape;1965;p121"/>
          <p:cNvSpPr/>
          <p:nvPr/>
        </p:nvSpPr>
        <p:spPr>
          <a:xfrm rot="468862">
            <a:off x="5378150" y="4564691"/>
            <a:ext cx="351945" cy="35188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21"/>
          <p:cNvSpPr/>
          <p:nvPr/>
        </p:nvSpPr>
        <p:spPr>
          <a:xfrm rot="468811">
            <a:off x="5456660" y="4643164"/>
            <a:ext cx="194938" cy="19498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21"/>
          <p:cNvSpPr/>
          <p:nvPr/>
        </p:nvSpPr>
        <p:spPr>
          <a:xfrm rot="401">
            <a:off x="8497362" y="1414519"/>
            <a:ext cx="256460" cy="185822"/>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21"/>
          <p:cNvSpPr/>
          <p:nvPr/>
        </p:nvSpPr>
        <p:spPr>
          <a:xfrm rot="1003606">
            <a:off x="8448591" y="2476799"/>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969" name="Shape 1969"/>
        <p:cNvGrpSpPr/>
        <p:nvPr/>
      </p:nvGrpSpPr>
      <p:grpSpPr>
        <a:xfrm>
          <a:off x="0" y="0"/>
          <a:ext cx="0" cy="0"/>
          <a:chOff x="0" y="0"/>
          <a:chExt cx="0" cy="0"/>
        </a:xfrm>
      </p:grpSpPr>
      <p:sp>
        <p:nvSpPr>
          <p:cNvPr id="1970" name="Google Shape;1970;p122"/>
          <p:cNvSpPr txBox="1"/>
          <p:nvPr>
            <p:ph type="title"/>
          </p:nvPr>
        </p:nvSpPr>
        <p:spPr>
          <a:xfrm>
            <a:off x="1889400" y="2549225"/>
            <a:ext cx="5365200" cy="206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Font typeface="Merriweather"/>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971" name="Google Shape;1971;p122"/>
          <p:cNvSpPr/>
          <p:nvPr/>
        </p:nvSpPr>
        <p:spPr>
          <a:xfrm>
            <a:off x="-298251" y="2601074"/>
            <a:ext cx="1524086" cy="1562940"/>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22"/>
          <p:cNvSpPr/>
          <p:nvPr/>
        </p:nvSpPr>
        <p:spPr>
          <a:xfrm rot="378481">
            <a:off x="8149914" y="163283"/>
            <a:ext cx="1251048" cy="60154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22"/>
          <p:cNvSpPr/>
          <p:nvPr/>
        </p:nvSpPr>
        <p:spPr>
          <a:xfrm>
            <a:off x="8500274" y="2459653"/>
            <a:ext cx="224147" cy="2241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22"/>
          <p:cNvSpPr/>
          <p:nvPr/>
        </p:nvSpPr>
        <p:spPr>
          <a:xfrm rot="1044726">
            <a:off x="8790246" y="1925774"/>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22"/>
          <p:cNvSpPr/>
          <p:nvPr/>
        </p:nvSpPr>
        <p:spPr>
          <a:xfrm rot="1044726">
            <a:off x="870309" y="2959799"/>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22"/>
          <p:cNvSpPr/>
          <p:nvPr/>
        </p:nvSpPr>
        <p:spPr>
          <a:xfrm rot="1044780">
            <a:off x="1062039" y="2332763"/>
            <a:ext cx="208698" cy="20873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7" name="Google Shape;1977;p122"/>
          <p:cNvGrpSpPr/>
          <p:nvPr/>
        </p:nvGrpSpPr>
        <p:grpSpPr>
          <a:xfrm flipH="1" rot="3348920">
            <a:off x="-112189" y="1863089"/>
            <a:ext cx="718553" cy="1290633"/>
            <a:chOff x="1091670" y="1268815"/>
            <a:chExt cx="432581" cy="776982"/>
          </a:xfrm>
        </p:grpSpPr>
        <p:sp>
          <p:nvSpPr>
            <p:cNvPr id="1978" name="Google Shape;1978;p122"/>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22"/>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0" name="Google Shape;1980;p122"/>
          <p:cNvSpPr/>
          <p:nvPr/>
        </p:nvSpPr>
        <p:spPr>
          <a:xfrm rot="-2231991">
            <a:off x="7748013" y="2949142"/>
            <a:ext cx="381734" cy="96004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22"/>
          <p:cNvSpPr/>
          <p:nvPr/>
        </p:nvSpPr>
        <p:spPr>
          <a:xfrm flipH="1" rot="-3511791">
            <a:off x="7477158" y="3304768"/>
            <a:ext cx="323850" cy="81446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22"/>
          <p:cNvSpPr/>
          <p:nvPr/>
        </p:nvSpPr>
        <p:spPr>
          <a:xfrm rot="-1512152">
            <a:off x="7404321" y="2970680"/>
            <a:ext cx="2416071" cy="2345473"/>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22"/>
          <p:cNvSpPr/>
          <p:nvPr/>
        </p:nvSpPr>
        <p:spPr>
          <a:xfrm flipH="1" rot="286770">
            <a:off x="7527334" y="3473395"/>
            <a:ext cx="5248097" cy="1056048"/>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22"/>
          <p:cNvSpPr/>
          <p:nvPr/>
        </p:nvSpPr>
        <p:spPr>
          <a:xfrm rot="5399785">
            <a:off x="56213" y="2820623"/>
            <a:ext cx="381742" cy="96004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22"/>
          <p:cNvSpPr/>
          <p:nvPr/>
        </p:nvSpPr>
        <p:spPr>
          <a:xfrm rot="378507">
            <a:off x="-374908" y="1214219"/>
            <a:ext cx="1076848" cy="51778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22"/>
          <p:cNvSpPr/>
          <p:nvPr/>
        </p:nvSpPr>
        <p:spPr>
          <a:xfrm rot="505670">
            <a:off x="1401788" y="2941901"/>
            <a:ext cx="208693" cy="20874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87" name="Shape 1987"/>
        <p:cNvGrpSpPr/>
        <p:nvPr/>
      </p:nvGrpSpPr>
      <p:grpSpPr>
        <a:xfrm>
          <a:off x="0" y="0"/>
          <a:ext cx="0" cy="0"/>
          <a:chOff x="0" y="0"/>
          <a:chExt cx="0" cy="0"/>
        </a:xfrm>
      </p:grpSpPr>
      <p:grpSp>
        <p:nvGrpSpPr>
          <p:cNvPr id="1988" name="Google Shape;1988;p123"/>
          <p:cNvGrpSpPr/>
          <p:nvPr/>
        </p:nvGrpSpPr>
        <p:grpSpPr>
          <a:xfrm flipH="1" rot="-900056">
            <a:off x="7974588" y="2271187"/>
            <a:ext cx="1283967" cy="2832044"/>
            <a:chOff x="1768957" y="2795221"/>
            <a:chExt cx="905793" cy="1997906"/>
          </a:xfrm>
        </p:grpSpPr>
        <p:sp>
          <p:nvSpPr>
            <p:cNvPr id="1989" name="Google Shape;1989;p123"/>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23"/>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23"/>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 name="Google Shape;1992;p123"/>
          <p:cNvGrpSpPr/>
          <p:nvPr/>
        </p:nvGrpSpPr>
        <p:grpSpPr>
          <a:xfrm rot="10527615">
            <a:off x="-246773" y="-178456"/>
            <a:ext cx="1284004" cy="2832126"/>
            <a:chOff x="1768957" y="2795221"/>
            <a:chExt cx="905793" cy="1997906"/>
          </a:xfrm>
        </p:grpSpPr>
        <p:sp>
          <p:nvSpPr>
            <p:cNvPr id="1993" name="Google Shape;1993;p123"/>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23"/>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23"/>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6" name="Google Shape;1996;p123"/>
          <p:cNvSpPr/>
          <p:nvPr/>
        </p:nvSpPr>
        <p:spPr>
          <a:xfrm rot="-10643826">
            <a:off x="-144458" y="-135568"/>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23"/>
          <p:cNvSpPr/>
          <p:nvPr/>
        </p:nvSpPr>
        <p:spPr>
          <a:xfrm rot="147239">
            <a:off x="5438556" y="4069024"/>
            <a:ext cx="3863174" cy="1188761"/>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8" name="Google Shape;1998;p123"/>
          <p:cNvGrpSpPr/>
          <p:nvPr/>
        </p:nvGrpSpPr>
        <p:grpSpPr>
          <a:xfrm rot="-3165620">
            <a:off x="6166437" y="4040371"/>
            <a:ext cx="718549" cy="1290626"/>
            <a:chOff x="1091670" y="1268815"/>
            <a:chExt cx="432581" cy="776982"/>
          </a:xfrm>
        </p:grpSpPr>
        <p:sp>
          <p:nvSpPr>
            <p:cNvPr id="1999" name="Google Shape;1999;p123"/>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23"/>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 name="Google Shape;2001;p123"/>
          <p:cNvSpPr/>
          <p:nvPr/>
        </p:nvSpPr>
        <p:spPr>
          <a:xfrm rot="-2232047">
            <a:off x="6786391" y="3988233"/>
            <a:ext cx="508626" cy="127918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2" name="Google Shape;2002;p123"/>
          <p:cNvGrpSpPr/>
          <p:nvPr/>
        </p:nvGrpSpPr>
        <p:grpSpPr>
          <a:xfrm rot="-405066">
            <a:off x="7137255" y="3406066"/>
            <a:ext cx="1549137" cy="1939320"/>
            <a:chOff x="3581675" y="1822922"/>
            <a:chExt cx="1768067" cy="2213393"/>
          </a:xfrm>
        </p:grpSpPr>
        <p:sp>
          <p:nvSpPr>
            <p:cNvPr id="2003" name="Google Shape;2003;p123"/>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23"/>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23"/>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23"/>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2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2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23"/>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23"/>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 name="Google Shape;2011;p123"/>
          <p:cNvGrpSpPr/>
          <p:nvPr/>
        </p:nvGrpSpPr>
        <p:grpSpPr>
          <a:xfrm flipH="1" rot="-10413424">
            <a:off x="352827" y="-246785"/>
            <a:ext cx="1578778" cy="1976231"/>
            <a:chOff x="3581675" y="1822922"/>
            <a:chExt cx="1768067" cy="2213393"/>
          </a:xfrm>
        </p:grpSpPr>
        <p:sp>
          <p:nvSpPr>
            <p:cNvPr id="2012" name="Google Shape;2012;p123"/>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23"/>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23"/>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23"/>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2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2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23"/>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23"/>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 name="Google Shape;2020;p123"/>
          <p:cNvGrpSpPr/>
          <p:nvPr/>
        </p:nvGrpSpPr>
        <p:grpSpPr>
          <a:xfrm rot="7491087">
            <a:off x="2192308" y="-259812"/>
            <a:ext cx="751158" cy="1349133"/>
            <a:chOff x="1091670" y="1268815"/>
            <a:chExt cx="432581" cy="776982"/>
          </a:xfrm>
        </p:grpSpPr>
        <p:sp>
          <p:nvSpPr>
            <p:cNvPr id="2021" name="Google Shape;2021;p123"/>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23"/>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3" name="Google Shape;2023;p123"/>
          <p:cNvSpPr/>
          <p:nvPr/>
        </p:nvSpPr>
        <p:spPr>
          <a:xfrm rot="8999856">
            <a:off x="1760150" y="-224819"/>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23"/>
          <p:cNvSpPr txBox="1"/>
          <p:nvPr>
            <p:ph type="title"/>
          </p:nvPr>
        </p:nvSpPr>
        <p:spPr>
          <a:xfrm>
            <a:off x="2218488" y="1594725"/>
            <a:ext cx="4707000" cy="66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100"/>
              <a:buNone/>
              <a:defRPr sz="5000"/>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2025" name="Google Shape;2025;p123"/>
          <p:cNvSpPr txBox="1"/>
          <p:nvPr>
            <p:ph idx="1" type="subTitle"/>
          </p:nvPr>
        </p:nvSpPr>
        <p:spPr>
          <a:xfrm>
            <a:off x="2220400" y="2200275"/>
            <a:ext cx="4703100" cy="142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26" name="Shape 2026"/>
        <p:cNvGrpSpPr/>
        <p:nvPr/>
      </p:nvGrpSpPr>
      <p:grpSpPr>
        <a:xfrm>
          <a:off x="0" y="0"/>
          <a:ext cx="0" cy="0"/>
          <a:chOff x="0" y="0"/>
          <a:chExt cx="0" cy="0"/>
        </a:xfrm>
      </p:grpSpPr>
      <p:sp>
        <p:nvSpPr>
          <p:cNvPr id="2027" name="Google Shape;2027;p124"/>
          <p:cNvSpPr/>
          <p:nvPr/>
        </p:nvSpPr>
        <p:spPr>
          <a:xfrm rot="1430271">
            <a:off x="8461053" y="2260830"/>
            <a:ext cx="189868" cy="18989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24"/>
          <p:cNvSpPr/>
          <p:nvPr/>
        </p:nvSpPr>
        <p:spPr>
          <a:xfrm flipH="1">
            <a:off x="-306475" y="2842375"/>
            <a:ext cx="6734000" cy="26324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24"/>
          <p:cNvSpPr/>
          <p:nvPr/>
        </p:nvSpPr>
        <p:spPr>
          <a:xfrm flipH="1" rot="2898871">
            <a:off x="-108678" y="3416291"/>
            <a:ext cx="486966" cy="122469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24"/>
          <p:cNvSpPr/>
          <p:nvPr/>
        </p:nvSpPr>
        <p:spPr>
          <a:xfrm rot="10799926">
            <a:off x="4522297" y="3570089"/>
            <a:ext cx="5035827" cy="209527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24"/>
          <p:cNvSpPr/>
          <p:nvPr/>
        </p:nvSpPr>
        <p:spPr>
          <a:xfrm>
            <a:off x="152814" y="2639499"/>
            <a:ext cx="1272146" cy="61169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24"/>
          <p:cNvSpPr/>
          <p:nvPr/>
        </p:nvSpPr>
        <p:spPr>
          <a:xfrm rot="719841">
            <a:off x="8815748" y="27962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3" name="Google Shape;2033;p124"/>
          <p:cNvGrpSpPr/>
          <p:nvPr/>
        </p:nvGrpSpPr>
        <p:grpSpPr>
          <a:xfrm>
            <a:off x="8221351" y="1383270"/>
            <a:ext cx="576575" cy="524728"/>
            <a:chOff x="3089194" y="1815525"/>
            <a:chExt cx="616790" cy="561327"/>
          </a:xfrm>
        </p:grpSpPr>
        <p:sp>
          <p:nvSpPr>
            <p:cNvPr id="2034" name="Google Shape;2034;p124"/>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24"/>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6" name="Google Shape;2036;p124"/>
          <p:cNvSpPr/>
          <p:nvPr/>
        </p:nvSpPr>
        <p:spPr>
          <a:xfrm flipH="1" rot="-3249097">
            <a:off x="8353041" y="4222840"/>
            <a:ext cx="521843" cy="1312424"/>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7" name="Google Shape;2037;p124"/>
          <p:cNvGrpSpPr/>
          <p:nvPr/>
        </p:nvGrpSpPr>
        <p:grpSpPr>
          <a:xfrm rot="-668349">
            <a:off x="8505193" y="3312873"/>
            <a:ext cx="905829" cy="1997986"/>
            <a:chOff x="1768957" y="2795221"/>
            <a:chExt cx="905793" cy="1997906"/>
          </a:xfrm>
        </p:grpSpPr>
        <p:sp>
          <p:nvSpPr>
            <p:cNvPr id="2038" name="Google Shape;2038;p124"/>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24"/>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24"/>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124"/>
          <p:cNvGrpSpPr/>
          <p:nvPr/>
        </p:nvGrpSpPr>
        <p:grpSpPr>
          <a:xfrm rot="3183134">
            <a:off x="-102264" y="3902036"/>
            <a:ext cx="947495" cy="1166068"/>
            <a:chOff x="3465080" y="-835281"/>
            <a:chExt cx="1214861" cy="1495111"/>
          </a:xfrm>
        </p:grpSpPr>
        <p:sp>
          <p:nvSpPr>
            <p:cNvPr id="2042" name="Google Shape;2042;p124"/>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24"/>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24"/>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5" name="Google Shape;2045;p124"/>
          <p:cNvSpPr txBox="1"/>
          <p:nvPr>
            <p:ph type="title"/>
          </p:nvPr>
        </p:nvSpPr>
        <p:spPr>
          <a:xfrm>
            <a:off x="713250" y="4054550"/>
            <a:ext cx="7717500" cy="6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7" name="Shape 57"/>
        <p:cNvGrpSpPr/>
        <p:nvPr/>
      </p:nvGrpSpPr>
      <p:grpSpPr>
        <a:xfrm>
          <a:off x="0" y="0"/>
          <a:ext cx="0" cy="0"/>
          <a:chOff x="0" y="0"/>
          <a:chExt cx="0" cy="0"/>
        </a:xfrm>
      </p:grpSpPr>
      <p:sp>
        <p:nvSpPr>
          <p:cNvPr id="58" name="Google Shape;58;p14"/>
          <p:cNvSpPr/>
          <p:nvPr/>
        </p:nvSpPr>
        <p:spPr>
          <a:xfrm flipH="1" rot="533097">
            <a:off x="-22204" y="3310595"/>
            <a:ext cx="579966" cy="145864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rot="2563314">
            <a:off x="5376968" y="3673068"/>
            <a:ext cx="561551" cy="141232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flipH="1" rot="1563272">
            <a:off x="4854627" y="3742074"/>
            <a:ext cx="394908" cy="99321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flipH="1">
            <a:off x="-1368070" y="4125600"/>
            <a:ext cx="7218079" cy="1181018"/>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rot="305700">
            <a:off x="-321971" y="4286563"/>
            <a:ext cx="5872633" cy="116601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14"/>
          <p:cNvGrpSpPr/>
          <p:nvPr/>
        </p:nvGrpSpPr>
        <p:grpSpPr>
          <a:xfrm rot="-286778">
            <a:off x="4718104" y="4186105"/>
            <a:ext cx="5959645" cy="1075365"/>
            <a:chOff x="1096425" y="1385101"/>
            <a:chExt cx="5135254" cy="926611"/>
          </a:xfrm>
        </p:grpSpPr>
        <p:sp>
          <p:nvSpPr>
            <p:cNvPr id="64" name="Google Shape;64;p14"/>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14"/>
          <p:cNvSpPr/>
          <p:nvPr/>
        </p:nvSpPr>
        <p:spPr>
          <a:xfrm flipH="1">
            <a:off x="8509279" y="343647"/>
            <a:ext cx="1046400" cy="50314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rot="-7248076">
            <a:off x="-317537" y="-173478"/>
            <a:ext cx="1468877" cy="1425966"/>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rot="-313515">
            <a:off x="8474666" y="3614260"/>
            <a:ext cx="398338" cy="346380"/>
          </a:xfrm>
          <a:custGeom>
            <a:rect b="b" l="l" r="r" t="t"/>
            <a:pathLst>
              <a:path extrusionOk="0" h="8757" w="10070">
                <a:moveTo>
                  <a:pt x="2720" y="1"/>
                </a:moveTo>
                <a:cubicBezTo>
                  <a:pt x="1516" y="1"/>
                  <a:pt x="0" y="2987"/>
                  <a:pt x="501" y="5635"/>
                </a:cubicBezTo>
                <a:cubicBezTo>
                  <a:pt x="791" y="7164"/>
                  <a:pt x="1686" y="8217"/>
                  <a:pt x="2231" y="8756"/>
                </a:cubicBezTo>
                <a:cubicBezTo>
                  <a:pt x="3118" y="8701"/>
                  <a:pt x="4428" y="8486"/>
                  <a:pt x="5738" y="7698"/>
                </a:cubicBezTo>
                <a:cubicBezTo>
                  <a:pt x="8541" y="6011"/>
                  <a:pt x="10069" y="2465"/>
                  <a:pt x="9313" y="1703"/>
                </a:cubicBezTo>
                <a:cubicBezTo>
                  <a:pt x="9209" y="1599"/>
                  <a:pt x="9047" y="1533"/>
                  <a:pt x="8802" y="1533"/>
                </a:cubicBezTo>
                <a:cubicBezTo>
                  <a:pt x="8175" y="1533"/>
                  <a:pt x="7001" y="1964"/>
                  <a:pt x="4840" y="3285"/>
                </a:cubicBezTo>
                <a:cubicBezTo>
                  <a:pt x="3905" y="244"/>
                  <a:pt x="3062" y="7"/>
                  <a:pt x="2736" y="1"/>
                </a:cubicBezTo>
                <a:cubicBezTo>
                  <a:pt x="2731" y="1"/>
                  <a:pt x="2725" y="1"/>
                  <a:pt x="27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rot="1530473">
            <a:off x="240716" y="2435943"/>
            <a:ext cx="251750" cy="25178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rot="1758961">
            <a:off x="5313355" y="289138"/>
            <a:ext cx="454491" cy="454402"/>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14"/>
          <p:cNvGrpSpPr/>
          <p:nvPr/>
        </p:nvGrpSpPr>
        <p:grpSpPr>
          <a:xfrm rot="8100000">
            <a:off x="683005" y="-584437"/>
            <a:ext cx="764492" cy="1686238"/>
            <a:chOff x="1768957" y="2795221"/>
            <a:chExt cx="905793" cy="1997906"/>
          </a:xfrm>
        </p:grpSpPr>
        <p:sp>
          <p:nvSpPr>
            <p:cNvPr id="72" name="Google Shape;72;p14"/>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14"/>
          <p:cNvSpPr/>
          <p:nvPr/>
        </p:nvSpPr>
        <p:spPr>
          <a:xfrm rot="1758980">
            <a:off x="5414720" y="390481"/>
            <a:ext cx="251750" cy="25178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589199" y="846800"/>
            <a:ext cx="686344" cy="49745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rot="71669">
            <a:off x="2420416" y="-160728"/>
            <a:ext cx="551706" cy="55157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rot="71861">
            <a:off x="2543492" y="-37702"/>
            <a:ext cx="305588" cy="3056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txBox="1"/>
          <p:nvPr>
            <p:ph type="ctrTitle"/>
          </p:nvPr>
        </p:nvSpPr>
        <p:spPr>
          <a:xfrm>
            <a:off x="713375" y="1357550"/>
            <a:ext cx="6128400" cy="22362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6200"/>
              <a:buNone/>
              <a:defRPr sz="4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0" name="Google Shape;80;p14"/>
          <p:cNvSpPr txBox="1"/>
          <p:nvPr>
            <p:ph idx="1" type="subTitle"/>
          </p:nvPr>
        </p:nvSpPr>
        <p:spPr>
          <a:xfrm>
            <a:off x="713375" y="3511296"/>
            <a:ext cx="41547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46" name="Shape 2046"/>
        <p:cNvGrpSpPr/>
        <p:nvPr/>
      </p:nvGrpSpPr>
      <p:grpSpPr>
        <a:xfrm>
          <a:off x="0" y="0"/>
          <a:ext cx="0" cy="0"/>
          <a:chOff x="0" y="0"/>
          <a:chExt cx="0" cy="0"/>
        </a:xfrm>
      </p:grpSpPr>
      <p:sp>
        <p:nvSpPr>
          <p:cNvPr id="2047" name="Google Shape;2047;p125"/>
          <p:cNvSpPr txBox="1"/>
          <p:nvPr>
            <p:ph hasCustomPrompt="1" type="title"/>
          </p:nvPr>
        </p:nvSpPr>
        <p:spPr>
          <a:xfrm>
            <a:off x="1143054" y="2631562"/>
            <a:ext cx="6858000" cy="10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8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048" name="Google Shape;2048;p125"/>
          <p:cNvSpPr txBox="1"/>
          <p:nvPr>
            <p:ph idx="1" type="body"/>
          </p:nvPr>
        </p:nvSpPr>
        <p:spPr>
          <a:xfrm flipH="1">
            <a:off x="1142946" y="3822638"/>
            <a:ext cx="6858000" cy="36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600"/>
            </a:lvl1pPr>
            <a:lvl2pPr indent="-317500" lvl="1" marL="914400" rtl="0" algn="ctr">
              <a:lnSpc>
                <a:spcPct val="100000"/>
              </a:lnSpc>
              <a:spcBef>
                <a:spcPts val="1000"/>
              </a:spcBef>
              <a:spcAft>
                <a:spcPts val="0"/>
              </a:spcAft>
              <a:buSzPts val="1400"/>
              <a:buChar char="○"/>
              <a:defRPr i="0"/>
            </a:lvl2pPr>
            <a:lvl3pPr indent="-317500" lvl="2" marL="1371600" rtl="0" algn="ctr">
              <a:lnSpc>
                <a:spcPct val="100000"/>
              </a:lnSpc>
              <a:spcBef>
                <a:spcPts val="0"/>
              </a:spcBef>
              <a:spcAft>
                <a:spcPts val="0"/>
              </a:spcAft>
              <a:buSzPts val="1400"/>
              <a:buChar char="■"/>
              <a:defRPr/>
            </a:lvl3pPr>
            <a:lvl4pPr indent="-317500" lvl="3" marL="1828800" rtl="0" algn="ctr">
              <a:lnSpc>
                <a:spcPct val="100000"/>
              </a:lnSpc>
              <a:spcBef>
                <a:spcPts val="0"/>
              </a:spcBef>
              <a:spcAft>
                <a:spcPts val="0"/>
              </a:spcAft>
              <a:buSzPts val="1400"/>
              <a:buChar char="●"/>
              <a:defRPr/>
            </a:lvl4pPr>
            <a:lvl5pPr indent="-317500" lvl="4" marL="2286000" rtl="0" algn="ctr">
              <a:lnSpc>
                <a:spcPct val="100000"/>
              </a:lnSpc>
              <a:spcBef>
                <a:spcPts val="0"/>
              </a:spcBef>
              <a:spcAft>
                <a:spcPts val="0"/>
              </a:spcAft>
              <a:buSzPts val="1400"/>
              <a:buChar char="○"/>
              <a:defRPr/>
            </a:lvl5pPr>
            <a:lvl6pPr indent="-317500" lvl="5" marL="2743200" rtl="0" algn="ctr">
              <a:lnSpc>
                <a:spcPct val="100000"/>
              </a:lnSpc>
              <a:spcBef>
                <a:spcPts val="0"/>
              </a:spcBef>
              <a:spcAft>
                <a:spcPts val="0"/>
              </a:spcAft>
              <a:buSzPts val="1400"/>
              <a:buChar char="■"/>
              <a:defRPr/>
            </a:lvl6pPr>
            <a:lvl7pPr indent="-317500" lvl="6" marL="3200400" rtl="0" algn="ctr">
              <a:lnSpc>
                <a:spcPct val="100000"/>
              </a:lnSpc>
              <a:spcBef>
                <a:spcPts val="0"/>
              </a:spcBef>
              <a:spcAft>
                <a:spcPts val="0"/>
              </a:spcAft>
              <a:buSzPts val="1400"/>
              <a:buChar char="●"/>
              <a:defRPr/>
            </a:lvl7pPr>
            <a:lvl8pPr indent="-317500" lvl="7" marL="3657600" rtl="0" algn="ctr">
              <a:lnSpc>
                <a:spcPct val="100000"/>
              </a:lnSpc>
              <a:spcBef>
                <a:spcPts val="0"/>
              </a:spcBef>
              <a:spcAft>
                <a:spcPts val="0"/>
              </a:spcAft>
              <a:buSzPts val="1400"/>
              <a:buChar char="○"/>
              <a:defRPr/>
            </a:lvl8pPr>
            <a:lvl9pPr indent="-317500" lvl="8" marL="4114800" rtl="0" algn="ctr">
              <a:lnSpc>
                <a:spcPct val="100000"/>
              </a:lnSpc>
              <a:spcBef>
                <a:spcPts val="0"/>
              </a:spcBef>
              <a:spcAft>
                <a:spcPts val="0"/>
              </a:spcAft>
              <a:buSzPts val="1400"/>
              <a:buChar char="■"/>
              <a:defRPr/>
            </a:lvl9pPr>
          </a:lstStyle>
          <a:p/>
        </p:txBody>
      </p:sp>
      <p:grpSp>
        <p:nvGrpSpPr>
          <p:cNvPr id="2049" name="Google Shape;2049;p125"/>
          <p:cNvGrpSpPr/>
          <p:nvPr/>
        </p:nvGrpSpPr>
        <p:grpSpPr>
          <a:xfrm flipH="1" rot="290067">
            <a:off x="7994758" y="3619370"/>
            <a:ext cx="1307008" cy="1636206"/>
            <a:chOff x="3581675" y="1822922"/>
            <a:chExt cx="1768067" cy="2213393"/>
          </a:xfrm>
        </p:grpSpPr>
        <p:sp>
          <p:nvSpPr>
            <p:cNvPr id="2050" name="Google Shape;2050;p125"/>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25"/>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25"/>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25"/>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2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2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25"/>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25"/>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058" name="Shape 2058"/>
        <p:cNvGrpSpPr/>
        <p:nvPr/>
      </p:nvGrpSpPr>
      <p:grpSpPr>
        <a:xfrm>
          <a:off x="0" y="0"/>
          <a:ext cx="0" cy="0"/>
          <a:chOff x="0" y="0"/>
          <a:chExt cx="0" cy="0"/>
        </a:xfrm>
      </p:grpSpPr>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6">
    <p:spTree>
      <p:nvGrpSpPr>
        <p:cNvPr id="2059" name="Shape 2059"/>
        <p:cNvGrpSpPr/>
        <p:nvPr/>
      </p:nvGrpSpPr>
      <p:grpSpPr>
        <a:xfrm>
          <a:off x="0" y="0"/>
          <a:ext cx="0" cy="0"/>
          <a:chOff x="0" y="0"/>
          <a:chExt cx="0" cy="0"/>
        </a:xfrm>
      </p:grpSpPr>
      <p:sp>
        <p:nvSpPr>
          <p:cNvPr id="2060" name="Google Shape;2060;p127"/>
          <p:cNvSpPr/>
          <p:nvPr/>
        </p:nvSpPr>
        <p:spPr>
          <a:xfrm rot="560338">
            <a:off x="801705" y="1565980"/>
            <a:ext cx="256437" cy="25647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27"/>
          <p:cNvSpPr/>
          <p:nvPr/>
        </p:nvSpPr>
        <p:spPr>
          <a:xfrm rot="134291">
            <a:off x="451061" y="1207637"/>
            <a:ext cx="187489" cy="1874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27"/>
          <p:cNvSpPr txBox="1"/>
          <p:nvPr>
            <p:ph type="title"/>
          </p:nvPr>
        </p:nvSpPr>
        <p:spPr>
          <a:xfrm>
            <a:off x="713225" y="365750"/>
            <a:ext cx="4405500" cy="636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31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63" name="Google Shape;2063;p127"/>
          <p:cNvSpPr txBox="1"/>
          <p:nvPr>
            <p:ph hasCustomPrompt="1" idx="2" type="title"/>
          </p:nvPr>
        </p:nvSpPr>
        <p:spPr>
          <a:xfrm>
            <a:off x="5195188" y="650275"/>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064" name="Google Shape;2064;p127"/>
          <p:cNvSpPr txBox="1"/>
          <p:nvPr>
            <p:ph idx="1" type="subTitle"/>
          </p:nvPr>
        </p:nvSpPr>
        <p:spPr>
          <a:xfrm>
            <a:off x="5992328" y="68505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065" name="Google Shape;2065;p127"/>
          <p:cNvSpPr txBox="1"/>
          <p:nvPr>
            <p:ph idx="3" type="subTitle"/>
          </p:nvPr>
        </p:nvSpPr>
        <p:spPr>
          <a:xfrm>
            <a:off x="5992328" y="93193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2066" name="Google Shape;2066;p127"/>
          <p:cNvSpPr txBox="1"/>
          <p:nvPr>
            <p:ph hasCustomPrompt="1" idx="4" type="title"/>
          </p:nvPr>
        </p:nvSpPr>
        <p:spPr>
          <a:xfrm>
            <a:off x="5193688" y="1682371"/>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067" name="Google Shape;2067;p127"/>
          <p:cNvSpPr txBox="1"/>
          <p:nvPr>
            <p:ph idx="5" type="subTitle"/>
          </p:nvPr>
        </p:nvSpPr>
        <p:spPr>
          <a:xfrm>
            <a:off x="5994024" y="171962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068" name="Google Shape;2068;p127"/>
          <p:cNvSpPr txBox="1"/>
          <p:nvPr>
            <p:ph idx="6" type="subTitle"/>
          </p:nvPr>
        </p:nvSpPr>
        <p:spPr>
          <a:xfrm>
            <a:off x="5994024" y="196650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2069" name="Google Shape;2069;p127"/>
          <p:cNvSpPr txBox="1"/>
          <p:nvPr>
            <p:ph hasCustomPrompt="1" idx="7" type="title"/>
          </p:nvPr>
        </p:nvSpPr>
        <p:spPr>
          <a:xfrm>
            <a:off x="5195188" y="2723119"/>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070" name="Google Shape;2070;p127"/>
          <p:cNvSpPr txBox="1"/>
          <p:nvPr>
            <p:ph idx="8" type="subTitle"/>
          </p:nvPr>
        </p:nvSpPr>
        <p:spPr>
          <a:xfrm>
            <a:off x="5990651" y="275420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071" name="Google Shape;2071;p127"/>
          <p:cNvSpPr txBox="1"/>
          <p:nvPr>
            <p:ph idx="9" type="subTitle"/>
          </p:nvPr>
        </p:nvSpPr>
        <p:spPr>
          <a:xfrm>
            <a:off x="5990651" y="300108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2072" name="Google Shape;2072;p127"/>
          <p:cNvSpPr txBox="1"/>
          <p:nvPr>
            <p:ph hasCustomPrompt="1" idx="13" type="title"/>
          </p:nvPr>
        </p:nvSpPr>
        <p:spPr>
          <a:xfrm>
            <a:off x="5193688" y="3750925"/>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073" name="Google Shape;2073;p127"/>
          <p:cNvSpPr txBox="1"/>
          <p:nvPr>
            <p:ph idx="14" type="subTitle"/>
          </p:nvPr>
        </p:nvSpPr>
        <p:spPr>
          <a:xfrm>
            <a:off x="5992347" y="378877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074" name="Google Shape;2074;p127"/>
          <p:cNvSpPr txBox="1"/>
          <p:nvPr>
            <p:ph idx="15" type="subTitle"/>
          </p:nvPr>
        </p:nvSpPr>
        <p:spPr>
          <a:xfrm>
            <a:off x="5992347" y="403565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spTree>
      <p:nvGrpSpPr>
        <p:cNvPr id="2075" name="Shape 2075"/>
        <p:cNvGrpSpPr/>
        <p:nvPr/>
      </p:nvGrpSpPr>
      <p:grpSpPr>
        <a:xfrm>
          <a:off x="0" y="0"/>
          <a:ext cx="0" cy="0"/>
          <a:chOff x="0" y="0"/>
          <a:chExt cx="0" cy="0"/>
        </a:xfrm>
      </p:grpSpPr>
      <p:sp>
        <p:nvSpPr>
          <p:cNvPr id="2076" name="Google Shape;2076;p128"/>
          <p:cNvSpPr txBox="1"/>
          <p:nvPr>
            <p:ph type="title"/>
          </p:nvPr>
        </p:nvSpPr>
        <p:spPr>
          <a:xfrm>
            <a:off x="1095600" y="2890550"/>
            <a:ext cx="6952800" cy="1265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2077" name="Google Shape;2077;p128"/>
          <p:cNvSpPr txBox="1"/>
          <p:nvPr>
            <p:ph hasCustomPrompt="1" idx="2" type="title"/>
          </p:nvPr>
        </p:nvSpPr>
        <p:spPr>
          <a:xfrm>
            <a:off x="3913050" y="2024900"/>
            <a:ext cx="1317900" cy="90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7500"/>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2078" name="Google Shape;2078;p128"/>
          <p:cNvSpPr txBox="1"/>
          <p:nvPr>
            <p:ph idx="1" type="subTitle"/>
          </p:nvPr>
        </p:nvSpPr>
        <p:spPr>
          <a:xfrm>
            <a:off x="1096200" y="4069025"/>
            <a:ext cx="6951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2079" name="Shape 2079"/>
        <p:cNvGrpSpPr/>
        <p:nvPr/>
      </p:nvGrpSpPr>
      <p:grpSpPr>
        <a:xfrm>
          <a:off x="0" y="0"/>
          <a:ext cx="0" cy="0"/>
          <a:chOff x="0" y="0"/>
          <a:chExt cx="0" cy="0"/>
        </a:xfrm>
      </p:grpSpPr>
      <p:sp>
        <p:nvSpPr>
          <p:cNvPr id="2080" name="Google Shape;2080;p129"/>
          <p:cNvSpPr/>
          <p:nvPr/>
        </p:nvSpPr>
        <p:spPr>
          <a:xfrm rot="5400000">
            <a:off x="-1140412" y="3470964"/>
            <a:ext cx="2803227" cy="802799"/>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29"/>
          <p:cNvSpPr/>
          <p:nvPr/>
        </p:nvSpPr>
        <p:spPr>
          <a:xfrm>
            <a:off x="6594101" y="4609200"/>
            <a:ext cx="2664321" cy="638602"/>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2" name="Google Shape;2082;p129"/>
          <p:cNvGrpSpPr/>
          <p:nvPr/>
        </p:nvGrpSpPr>
        <p:grpSpPr>
          <a:xfrm rot="-4817841">
            <a:off x="8022841" y="4483378"/>
            <a:ext cx="495650" cy="890316"/>
            <a:chOff x="781275" y="4335125"/>
            <a:chExt cx="290050" cy="520975"/>
          </a:xfrm>
        </p:grpSpPr>
        <p:sp>
          <p:nvSpPr>
            <p:cNvPr id="2083" name="Google Shape;2083;p129"/>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29"/>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129"/>
          <p:cNvGrpSpPr/>
          <p:nvPr/>
        </p:nvGrpSpPr>
        <p:grpSpPr>
          <a:xfrm rot="-2067230">
            <a:off x="113470" y="1415105"/>
            <a:ext cx="454698" cy="525293"/>
            <a:chOff x="1182325" y="4709275"/>
            <a:chExt cx="403200" cy="465800"/>
          </a:xfrm>
        </p:grpSpPr>
        <p:sp>
          <p:nvSpPr>
            <p:cNvPr id="2086" name="Google Shape;2086;p129"/>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29"/>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8" name="Google Shape;2088;p129"/>
          <p:cNvSpPr/>
          <p:nvPr/>
        </p:nvSpPr>
        <p:spPr>
          <a:xfrm rot="-2859116">
            <a:off x="8473327" y="3949232"/>
            <a:ext cx="857665" cy="112928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29"/>
          <p:cNvSpPr/>
          <p:nvPr/>
        </p:nvSpPr>
        <p:spPr>
          <a:xfrm rot="784075">
            <a:off x="-8547" y="3424397"/>
            <a:ext cx="356205" cy="89593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0" name="Google Shape;2090;p129"/>
          <p:cNvGrpSpPr/>
          <p:nvPr/>
        </p:nvGrpSpPr>
        <p:grpSpPr>
          <a:xfrm rot="1241619">
            <a:off x="8643449" y="2607228"/>
            <a:ext cx="481392" cy="556132"/>
            <a:chOff x="1182325" y="4709275"/>
            <a:chExt cx="403200" cy="465800"/>
          </a:xfrm>
        </p:grpSpPr>
        <p:sp>
          <p:nvSpPr>
            <p:cNvPr id="2091" name="Google Shape;2091;p129"/>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29"/>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3" name="Google Shape;2093;p129"/>
          <p:cNvSpPr/>
          <p:nvPr/>
        </p:nvSpPr>
        <p:spPr>
          <a:xfrm rot="224986">
            <a:off x="7777049" y="102622"/>
            <a:ext cx="987231" cy="4746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29"/>
          <p:cNvSpPr/>
          <p:nvPr/>
        </p:nvSpPr>
        <p:spPr>
          <a:xfrm rot="2845812">
            <a:off x="203873" y="4419973"/>
            <a:ext cx="404361" cy="101711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29"/>
          <p:cNvSpPr/>
          <p:nvPr/>
        </p:nvSpPr>
        <p:spPr>
          <a:xfrm flipH="1" rot="-225035">
            <a:off x="8514492" y="328623"/>
            <a:ext cx="739298" cy="3554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29"/>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2097" name="Google Shape;2097;p129"/>
          <p:cNvGrpSpPr/>
          <p:nvPr/>
        </p:nvGrpSpPr>
        <p:grpSpPr>
          <a:xfrm>
            <a:off x="-98880" y="4009275"/>
            <a:ext cx="1022601" cy="889745"/>
            <a:chOff x="-98874" y="4014305"/>
            <a:chExt cx="1016199" cy="884086"/>
          </a:xfrm>
        </p:grpSpPr>
        <p:sp>
          <p:nvSpPr>
            <p:cNvPr id="2098" name="Google Shape;2098;p129"/>
            <p:cNvSpPr/>
            <p:nvPr/>
          </p:nvSpPr>
          <p:spPr>
            <a:xfrm rot="5424085">
              <a:off x="496867" y="4166421"/>
              <a:ext cx="501104" cy="336313"/>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29"/>
            <p:cNvSpPr/>
            <p:nvPr/>
          </p:nvSpPr>
          <p:spPr>
            <a:xfrm rot="5424085">
              <a:off x="261205" y="4035652"/>
              <a:ext cx="335767" cy="295446"/>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29"/>
            <p:cNvSpPr/>
            <p:nvPr/>
          </p:nvSpPr>
          <p:spPr>
            <a:xfrm rot="5424085">
              <a:off x="-61604" y="4062304"/>
              <a:ext cx="798115" cy="867091"/>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2101" name="Shape 2101"/>
        <p:cNvGrpSpPr/>
        <p:nvPr/>
      </p:nvGrpSpPr>
      <p:grpSpPr>
        <a:xfrm>
          <a:off x="0" y="0"/>
          <a:ext cx="0" cy="0"/>
          <a:chOff x="0" y="0"/>
          <a:chExt cx="0" cy="0"/>
        </a:xfrm>
      </p:grpSpPr>
      <p:sp>
        <p:nvSpPr>
          <p:cNvPr id="2102" name="Google Shape;2102;p130"/>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103" name="Google Shape;2103;p130"/>
          <p:cNvSpPr/>
          <p:nvPr/>
        </p:nvSpPr>
        <p:spPr>
          <a:xfrm rot="-192736">
            <a:off x="2149419" y="4120745"/>
            <a:ext cx="637574" cy="83949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30"/>
          <p:cNvSpPr/>
          <p:nvPr/>
        </p:nvSpPr>
        <p:spPr>
          <a:xfrm flipH="1" rot="-10090587">
            <a:off x="8503676" y="-49031"/>
            <a:ext cx="815734" cy="107413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30"/>
          <p:cNvSpPr/>
          <p:nvPr/>
        </p:nvSpPr>
        <p:spPr>
          <a:xfrm rot="-10408061">
            <a:off x="7235186" y="-137382"/>
            <a:ext cx="815707" cy="1074153"/>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30"/>
          <p:cNvSpPr/>
          <p:nvPr/>
        </p:nvSpPr>
        <p:spPr>
          <a:xfrm flipH="1" rot="4277889">
            <a:off x="1762929" y="4134320"/>
            <a:ext cx="521747" cy="68700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30"/>
          <p:cNvSpPr/>
          <p:nvPr/>
        </p:nvSpPr>
        <p:spPr>
          <a:xfrm flipH="1">
            <a:off x="-249849" y="4237174"/>
            <a:ext cx="4374582" cy="1048527"/>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30"/>
          <p:cNvSpPr/>
          <p:nvPr/>
        </p:nvSpPr>
        <p:spPr>
          <a:xfrm flipH="1" rot="-225063">
            <a:off x="8126502" y="1135031"/>
            <a:ext cx="1172082" cy="56357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30"/>
          <p:cNvSpPr/>
          <p:nvPr/>
        </p:nvSpPr>
        <p:spPr>
          <a:xfrm flipH="1" rot="-225026">
            <a:off x="1353006" y="3494925"/>
            <a:ext cx="1064227" cy="51169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0" name="Google Shape;2110;p130"/>
          <p:cNvGrpSpPr/>
          <p:nvPr/>
        </p:nvGrpSpPr>
        <p:grpSpPr>
          <a:xfrm>
            <a:off x="123450" y="2859484"/>
            <a:ext cx="1522054" cy="2180804"/>
            <a:chOff x="3465080" y="-890529"/>
            <a:chExt cx="2187802" cy="3134690"/>
          </a:xfrm>
        </p:grpSpPr>
        <p:sp>
          <p:nvSpPr>
            <p:cNvPr id="2111" name="Google Shape;2111;p130"/>
            <p:cNvSpPr/>
            <p:nvPr/>
          </p:nvSpPr>
          <p:spPr>
            <a:xfrm>
              <a:off x="4015516" y="103264"/>
              <a:ext cx="1637366" cy="2140898"/>
            </a:xfrm>
            <a:custGeom>
              <a:rect b="b" l="l" r="r" t="t"/>
              <a:pathLst>
                <a:path extrusionOk="0" h="45851" w="35067">
                  <a:moveTo>
                    <a:pt x="28454" y="0"/>
                  </a:moveTo>
                  <a:cubicBezTo>
                    <a:pt x="28376" y="425"/>
                    <a:pt x="28261" y="848"/>
                    <a:pt x="28126" y="1255"/>
                  </a:cubicBezTo>
                  <a:cubicBezTo>
                    <a:pt x="27015" y="4565"/>
                    <a:pt x="24338" y="7169"/>
                    <a:pt x="21290" y="8869"/>
                  </a:cubicBezTo>
                  <a:cubicBezTo>
                    <a:pt x="18242" y="10570"/>
                    <a:pt x="14824" y="11470"/>
                    <a:pt x="11425" y="12265"/>
                  </a:cubicBezTo>
                  <a:cubicBezTo>
                    <a:pt x="10974" y="12370"/>
                    <a:pt x="10522" y="12479"/>
                    <a:pt x="10065" y="12591"/>
                  </a:cubicBezTo>
                  <a:cubicBezTo>
                    <a:pt x="9666" y="12095"/>
                    <a:pt x="9142" y="11695"/>
                    <a:pt x="8549" y="11454"/>
                  </a:cubicBezTo>
                  <a:cubicBezTo>
                    <a:pt x="8112" y="11281"/>
                    <a:pt x="7645" y="11197"/>
                    <a:pt x="7177" y="11197"/>
                  </a:cubicBezTo>
                  <a:cubicBezTo>
                    <a:pt x="6099" y="11197"/>
                    <a:pt x="5015" y="11640"/>
                    <a:pt x="4291" y="12443"/>
                  </a:cubicBezTo>
                  <a:cubicBezTo>
                    <a:pt x="3472" y="13338"/>
                    <a:pt x="3138" y="14567"/>
                    <a:pt x="3065" y="15795"/>
                  </a:cubicBezTo>
                  <a:cubicBezTo>
                    <a:pt x="1092" y="17672"/>
                    <a:pt x="0" y="20448"/>
                    <a:pt x="119" y="23167"/>
                  </a:cubicBezTo>
                  <a:cubicBezTo>
                    <a:pt x="119" y="23197"/>
                    <a:pt x="4833" y="28779"/>
                    <a:pt x="2915" y="42221"/>
                  </a:cubicBezTo>
                  <a:cubicBezTo>
                    <a:pt x="4546" y="44970"/>
                    <a:pt x="7537" y="45850"/>
                    <a:pt x="10698" y="45850"/>
                  </a:cubicBezTo>
                  <a:cubicBezTo>
                    <a:pt x="16331" y="45850"/>
                    <a:pt x="22506" y="43056"/>
                    <a:pt x="22506" y="43056"/>
                  </a:cubicBezTo>
                  <a:cubicBezTo>
                    <a:pt x="21387" y="41335"/>
                    <a:pt x="20667" y="39357"/>
                    <a:pt x="20404" y="37319"/>
                  </a:cubicBezTo>
                  <a:cubicBezTo>
                    <a:pt x="20285" y="36410"/>
                    <a:pt x="20256" y="35483"/>
                    <a:pt x="20327" y="34564"/>
                  </a:cubicBezTo>
                  <a:lnTo>
                    <a:pt x="20327" y="34564"/>
                  </a:lnTo>
                  <a:cubicBezTo>
                    <a:pt x="20400" y="34594"/>
                    <a:pt x="20478" y="34620"/>
                    <a:pt x="20552" y="34645"/>
                  </a:cubicBezTo>
                  <a:cubicBezTo>
                    <a:pt x="22408" y="35272"/>
                    <a:pt x="24366" y="35532"/>
                    <a:pt x="26316" y="35688"/>
                  </a:cubicBezTo>
                  <a:cubicBezTo>
                    <a:pt x="26822" y="35729"/>
                    <a:pt x="27334" y="35762"/>
                    <a:pt x="27843" y="35762"/>
                  </a:cubicBezTo>
                  <a:cubicBezTo>
                    <a:pt x="28726" y="35762"/>
                    <a:pt x="29599" y="35662"/>
                    <a:pt x="30411" y="35327"/>
                  </a:cubicBezTo>
                  <a:cubicBezTo>
                    <a:pt x="30744" y="35185"/>
                    <a:pt x="31073" y="35001"/>
                    <a:pt x="31268" y="34703"/>
                  </a:cubicBezTo>
                  <a:cubicBezTo>
                    <a:pt x="31675" y="34097"/>
                    <a:pt x="31412" y="33294"/>
                    <a:pt x="31284" y="32573"/>
                  </a:cubicBezTo>
                  <a:cubicBezTo>
                    <a:pt x="31041" y="31250"/>
                    <a:pt x="31330" y="29839"/>
                    <a:pt x="32069" y="28715"/>
                  </a:cubicBezTo>
                  <a:cubicBezTo>
                    <a:pt x="32262" y="28417"/>
                    <a:pt x="32496" y="28124"/>
                    <a:pt x="32570" y="27773"/>
                  </a:cubicBezTo>
                  <a:cubicBezTo>
                    <a:pt x="32726" y="27031"/>
                    <a:pt x="32139" y="26388"/>
                    <a:pt x="31521" y="25897"/>
                  </a:cubicBezTo>
                  <a:cubicBezTo>
                    <a:pt x="31718" y="25885"/>
                    <a:pt x="31907" y="25792"/>
                    <a:pt x="32060" y="25664"/>
                  </a:cubicBezTo>
                  <a:cubicBezTo>
                    <a:pt x="32251" y="25502"/>
                    <a:pt x="32393" y="25294"/>
                    <a:pt x="32530" y="25086"/>
                  </a:cubicBezTo>
                  <a:cubicBezTo>
                    <a:pt x="32626" y="24939"/>
                    <a:pt x="32722" y="24789"/>
                    <a:pt x="32748" y="24616"/>
                  </a:cubicBezTo>
                  <a:cubicBezTo>
                    <a:pt x="32796" y="24272"/>
                    <a:pt x="32534" y="23969"/>
                    <a:pt x="32328" y="23690"/>
                  </a:cubicBezTo>
                  <a:cubicBezTo>
                    <a:pt x="32095" y="23376"/>
                    <a:pt x="31900" y="23027"/>
                    <a:pt x="31766" y="22659"/>
                  </a:cubicBezTo>
                  <a:cubicBezTo>
                    <a:pt x="32829" y="22060"/>
                    <a:pt x="33792" y="21271"/>
                    <a:pt x="34590" y="20345"/>
                  </a:cubicBezTo>
                  <a:cubicBezTo>
                    <a:pt x="34802" y="20093"/>
                    <a:pt x="35017" y="19812"/>
                    <a:pt x="35030" y="19482"/>
                  </a:cubicBezTo>
                  <a:cubicBezTo>
                    <a:pt x="35067" y="18755"/>
                    <a:pt x="34219" y="18376"/>
                    <a:pt x="33569" y="18063"/>
                  </a:cubicBezTo>
                  <a:cubicBezTo>
                    <a:pt x="32147" y="17380"/>
                    <a:pt x="31028" y="16101"/>
                    <a:pt x="30533" y="14609"/>
                  </a:cubicBezTo>
                  <a:cubicBezTo>
                    <a:pt x="29806" y="12412"/>
                    <a:pt x="30424" y="10031"/>
                    <a:pt x="30501" y="7720"/>
                  </a:cubicBezTo>
                  <a:cubicBezTo>
                    <a:pt x="30583" y="5020"/>
                    <a:pt x="29853" y="2305"/>
                    <a:pt x="28454"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30"/>
            <p:cNvSpPr/>
            <p:nvPr/>
          </p:nvSpPr>
          <p:spPr>
            <a:xfrm>
              <a:off x="3939268" y="50408"/>
              <a:ext cx="1404931" cy="1134581"/>
            </a:xfrm>
            <a:custGeom>
              <a:rect b="b" l="l" r="r" t="t"/>
              <a:pathLst>
                <a:path extrusionOk="0" h="24299" w="30089">
                  <a:moveTo>
                    <a:pt x="23999" y="1"/>
                  </a:moveTo>
                  <a:cubicBezTo>
                    <a:pt x="20815" y="1"/>
                    <a:pt x="16621" y="816"/>
                    <a:pt x="12001" y="3835"/>
                  </a:cubicBezTo>
                  <a:cubicBezTo>
                    <a:pt x="0" y="11676"/>
                    <a:pt x="1752" y="24299"/>
                    <a:pt x="1752" y="24299"/>
                  </a:cubicBezTo>
                  <a:cubicBezTo>
                    <a:pt x="1634" y="21580"/>
                    <a:pt x="2725" y="18804"/>
                    <a:pt x="4699" y="16929"/>
                  </a:cubicBezTo>
                  <a:cubicBezTo>
                    <a:pt x="4769" y="15703"/>
                    <a:pt x="5106" y="14475"/>
                    <a:pt x="5924" y="13576"/>
                  </a:cubicBezTo>
                  <a:cubicBezTo>
                    <a:pt x="6650" y="12775"/>
                    <a:pt x="7735" y="12333"/>
                    <a:pt x="8813" y="12333"/>
                  </a:cubicBezTo>
                  <a:cubicBezTo>
                    <a:pt x="9280" y="12333"/>
                    <a:pt x="9747" y="12416"/>
                    <a:pt x="10182" y="12589"/>
                  </a:cubicBezTo>
                  <a:cubicBezTo>
                    <a:pt x="10777" y="12827"/>
                    <a:pt x="11300" y="13227"/>
                    <a:pt x="11701" y="13723"/>
                  </a:cubicBezTo>
                  <a:cubicBezTo>
                    <a:pt x="12153" y="13612"/>
                    <a:pt x="12609" y="13505"/>
                    <a:pt x="13061" y="13400"/>
                  </a:cubicBezTo>
                  <a:cubicBezTo>
                    <a:pt x="16458" y="12603"/>
                    <a:pt x="19880" y="11703"/>
                    <a:pt x="22927" y="10004"/>
                  </a:cubicBezTo>
                  <a:cubicBezTo>
                    <a:pt x="25974" y="8301"/>
                    <a:pt x="28651" y="5696"/>
                    <a:pt x="29760" y="2388"/>
                  </a:cubicBezTo>
                  <a:cubicBezTo>
                    <a:pt x="29897" y="1981"/>
                    <a:pt x="30009" y="1558"/>
                    <a:pt x="30089" y="1132"/>
                  </a:cubicBezTo>
                  <a:cubicBezTo>
                    <a:pt x="30089" y="1129"/>
                    <a:pt x="30086" y="1126"/>
                    <a:pt x="30086" y="1126"/>
                  </a:cubicBezTo>
                  <a:cubicBezTo>
                    <a:pt x="30086" y="1126"/>
                    <a:pt x="27740" y="1"/>
                    <a:pt x="23999" y="1"/>
                  </a:cubicBezTo>
                  <a:close/>
                </a:path>
              </a:pathLst>
            </a:custGeom>
            <a:gradFill>
              <a:gsLst>
                <a:gs pos="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30"/>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30"/>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30"/>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30"/>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30"/>
            <p:cNvSpPr/>
            <p:nvPr/>
          </p:nvSpPr>
          <p:spPr>
            <a:xfrm>
              <a:off x="4003283" y="83606"/>
              <a:ext cx="1350814" cy="1762175"/>
            </a:xfrm>
            <a:custGeom>
              <a:rect b="b" l="l" r="r" t="t"/>
              <a:pathLst>
                <a:path extrusionOk="0" h="37740" w="28930">
                  <a:moveTo>
                    <a:pt x="28582" y="1"/>
                  </a:moveTo>
                  <a:cubicBezTo>
                    <a:pt x="28474" y="1"/>
                    <a:pt x="28374" y="63"/>
                    <a:pt x="28353" y="207"/>
                  </a:cubicBezTo>
                  <a:cubicBezTo>
                    <a:pt x="28013" y="2496"/>
                    <a:pt x="26879" y="4600"/>
                    <a:pt x="25148" y="6135"/>
                  </a:cubicBezTo>
                  <a:cubicBezTo>
                    <a:pt x="24936" y="6326"/>
                    <a:pt x="25134" y="6610"/>
                    <a:pt x="25360" y="6610"/>
                  </a:cubicBezTo>
                  <a:cubicBezTo>
                    <a:pt x="25424" y="6610"/>
                    <a:pt x="25489" y="6588"/>
                    <a:pt x="25548" y="6535"/>
                  </a:cubicBezTo>
                  <a:cubicBezTo>
                    <a:pt x="27342" y="4941"/>
                    <a:pt x="28543" y="2728"/>
                    <a:pt x="28898" y="356"/>
                  </a:cubicBezTo>
                  <a:cubicBezTo>
                    <a:pt x="28930" y="141"/>
                    <a:pt x="28746" y="1"/>
                    <a:pt x="28582" y="1"/>
                  </a:cubicBezTo>
                  <a:close/>
                  <a:moveTo>
                    <a:pt x="22912" y="8059"/>
                  </a:moveTo>
                  <a:cubicBezTo>
                    <a:pt x="22866" y="8059"/>
                    <a:pt x="22818" y="8072"/>
                    <a:pt x="22768" y="8101"/>
                  </a:cubicBezTo>
                  <a:cubicBezTo>
                    <a:pt x="19026" y="10241"/>
                    <a:pt x="14971" y="11791"/>
                    <a:pt x="10755" y="12695"/>
                  </a:cubicBezTo>
                  <a:cubicBezTo>
                    <a:pt x="10701" y="12705"/>
                    <a:pt x="10659" y="12727"/>
                    <a:pt x="10628" y="12756"/>
                  </a:cubicBezTo>
                  <a:cubicBezTo>
                    <a:pt x="9955" y="11917"/>
                    <a:pt x="8978" y="11333"/>
                    <a:pt x="7880" y="11206"/>
                  </a:cubicBezTo>
                  <a:cubicBezTo>
                    <a:pt x="7722" y="11188"/>
                    <a:pt x="7563" y="11179"/>
                    <a:pt x="7405" y="11179"/>
                  </a:cubicBezTo>
                  <a:cubicBezTo>
                    <a:pt x="6038" y="11179"/>
                    <a:pt x="4729" y="11859"/>
                    <a:pt x="3940" y="12989"/>
                  </a:cubicBezTo>
                  <a:cubicBezTo>
                    <a:pt x="3295" y="13916"/>
                    <a:pt x="3039" y="15018"/>
                    <a:pt x="3051" y="16128"/>
                  </a:cubicBezTo>
                  <a:cubicBezTo>
                    <a:pt x="1107" y="17912"/>
                    <a:pt x="0" y="20507"/>
                    <a:pt x="54" y="23146"/>
                  </a:cubicBezTo>
                  <a:cubicBezTo>
                    <a:pt x="58" y="23329"/>
                    <a:pt x="201" y="23420"/>
                    <a:pt x="343" y="23420"/>
                  </a:cubicBezTo>
                  <a:cubicBezTo>
                    <a:pt x="485" y="23420"/>
                    <a:pt x="625" y="23329"/>
                    <a:pt x="621" y="23146"/>
                  </a:cubicBezTo>
                  <a:cubicBezTo>
                    <a:pt x="572" y="20815"/>
                    <a:pt x="1479" y="18540"/>
                    <a:pt x="3099" y="16872"/>
                  </a:cubicBezTo>
                  <a:cubicBezTo>
                    <a:pt x="3135" y="17190"/>
                    <a:pt x="3192" y="17507"/>
                    <a:pt x="3266" y="17816"/>
                  </a:cubicBezTo>
                  <a:cubicBezTo>
                    <a:pt x="3897" y="20448"/>
                    <a:pt x="5887" y="23757"/>
                    <a:pt x="8850" y="23757"/>
                  </a:cubicBezTo>
                  <a:cubicBezTo>
                    <a:pt x="9186" y="23757"/>
                    <a:pt x="9535" y="23715"/>
                    <a:pt x="9896" y="23624"/>
                  </a:cubicBezTo>
                  <a:cubicBezTo>
                    <a:pt x="10224" y="23542"/>
                    <a:pt x="10119" y="23068"/>
                    <a:pt x="9820" y="23068"/>
                  </a:cubicBezTo>
                  <a:cubicBezTo>
                    <a:pt x="9796" y="23068"/>
                    <a:pt x="9771" y="23071"/>
                    <a:pt x="9744" y="23077"/>
                  </a:cubicBezTo>
                  <a:cubicBezTo>
                    <a:pt x="9472" y="23146"/>
                    <a:pt x="9200" y="23178"/>
                    <a:pt x="8932" y="23178"/>
                  </a:cubicBezTo>
                  <a:cubicBezTo>
                    <a:pt x="7607" y="23178"/>
                    <a:pt x="6375" y="22392"/>
                    <a:pt x="5544" y="21360"/>
                  </a:cubicBezTo>
                  <a:cubicBezTo>
                    <a:pt x="4621" y="20213"/>
                    <a:pt x="4007" y="18721"/>
                    <a:pt x="3731" y="17283"/>
                  </a:cubicBezTo>
                  <a:cubicBezTo>
                    <a:pt x="3455" y="15846"/>
                    <a:pt x="3635" y="14226"/>
                    <a:pt x="4590" y="13061"/>
                  </a:cubicBezTo>
                  <a:cubicBezTo>
                    <a:pt x="5278" y="12226"/>
                    <a:pt x="6340" y="11742"/>
                    <a:pt x="7412" y="11742"/>
                  </a:cubicBezTo>
                  <a:cubicBezTo>
                    <a:pt x="7686" y="11742"/>
                    <a:pt x="7960" y="11773"/>
                    <a:pt x="8229" y="11839"/>
                  </a:cubicBezTo>
                  <a:cubicBezTo>
                    <a:pt x="9481" y="12142"/>
                    <a:pt x="10486" y="13140"/>
                    <a:pt x="10846" y="14368"/>
                  </a:cubicBezTo>
                  <a:cubicBezTo>
                    <a:pt x="10887" y="14507"/>
                    <a:pt x="10998" y="14567"/>
                    <a:pt x="11111" y="14567"/>
                  </a:cubicBezTo>
                  <a:cubicBezTo>
                    <a:pt x="11281" y="14567"/>
                    <a:pt x="11455" y="14428"/>
                    <a:pt x="11393" y="14217"/>
                  </a:cubicBezTo>
                  <a:cubicBezTo>
                    <a:pt x="11291" y="13868"/>
                    <a:pt x="11145" y="13534"/>
                    <a:pt x="10958" y="13227"/>
                  </a:cubicBezTo>
                  <a:cubicBezTo>
                    <a:pt x="15201" y="12313"/>
                    <a:pt x="19288" y="10742"/>
                    <a:pt x="23055" y="8588"/>
                  </a:cubicBezTo>
                  <a:cubicBezTo>
                    <a:pt x="23324" y="8434"/>
                    <a:pt x="23161" y="8059"/>
                    <a:pt x="22912" y="8059"/>
                  </a:cubicBezTo>
                  <a:close/>
                  <a:moveTo>
                    <a:pt x="15951" y="31904"/>
                  </a:moveTo>
                  <a:lnTo>
                    <a:pt x="15938" y="31911"/>
                  </a:lnTo>
                  <a:cubicBezTo>
                    <a:pt x="16799" y="34312"/>
                    <a:pt x="18493" y="36404"/>
                    <a:pt x="20668" y="37740"/>
                  </a:cubicBezTo>
                  <a:cubicBezTo>
                    <a:pt x="20547" y="36830"/>
                    <a:pt x="20521" y="35904"/>
                    <a:pt x="20591" y="34986"/>
                  </a:cubicBezTo>
                  <a:cubicBezTo>
                    <a:pt x="18817" y="34351"/>
                    <a:pt x="17153" y="33343"/>
                    <a:pt x="15951" y="31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30"/>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30"/>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30"/>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30"/>
            <p:cNvSpPr/>
            <p:nvPr/>
          </p:nvSpPr>
          <p:spPr>
            <a:xfrm>
              <a:off x="4775148" y="949042"/>
              <a:ext cx="311065" cy="311112"/>
            </a:xfrm>
            <a:custGeom>
              <a:rect b="b" l="l" r="r" t="t"/>
              <a:pathLst>
                <a:path extrusionOk="0" h="6663" w="6662">
                  <a:moveTo>
                    <a:pt x="3331" y="0"/>
                  </a:moveTo>
                  <a:cubicBezTo>
                    <a:pt x="1492" y="0"/>
                    <a:pt x="0" y="1492"/>
                    <a:pt x="0" y="3331"/>
                  </a:cubicBezTo>
                  <a:cubicBezTo>
                    <a:pt x="0" y="5172"/>
                    <a:pt x="1492" y="6662"/>
                    <a:pt x="3331" y="6662"/>
                  </a:cubicBezTo>
                  <a:cubicBezTo>
                    <a:pt x="5170" y="6662"/>
                    <a:pt x="6662" y="5172"/>
                    <a:pt x="6662" y="3331"/>
                  </a:cubicBezTo>
                  <a:cubicBezTo>
                    <a:pt x="6662" y="1492"/>
                    <a:pt x="5170" y="0"/>
                    <a:pt x="3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 name="Google Shape;2122;p130"/>
          <p:cNvGrpSpPr/>
          <p:nvPr/>
        </p:nvGrpSpPr>
        <p:grpSpPr>
          <a:xfrm rot="-9505545">
            <a:off x="7674872" y="-116714"/>
            <a:ext cx="1253781" cy="1646094"/>
            <a:chOff x="4209465" y="-890529"/>
            <a:chExt cx="1101609" cy="1446307"/>
          </a:xfrm>
        </p:grpSpPr>
        <p:sp>
          <p:nvSpPr>
            <p:cNvPr id="2123" name="Google Shape;2123;p130"/>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30"/>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30"/>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30"/>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2127" name="Shape 2127"/>
        <p:cNvGrpSpPr/>
        <p:nvPr/>
      </p:nvGrpSpPr>
      <p:grpSpPr>
        <a:xfrm>
          <a:off x="0" y="0"/>
          <a:ext cx="0" cy="0"/>
          <a:chOff x="0" y="0"/>
          <a:chExt cx="0" cy="0"/>
        </a:xfrm>
      </p:grpSpPr>
      <p:sp>
        <p:nvSpPr>
          <p:cNvPr id="2128" name="Google Shape;2128;p131"/>
          <p:cNvSpPr/>
          <p:nvPr/>
        </p:nvSpPr>
        <p:spPr>
          <a:xfrm rot="5400000">
            <a:off x="-1471649" y="2857938"/>
            <a:ext cx="3746862"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31"/>
          <p:cNvSpPr/>
          <p:nvPr/>
        </p:nvSpPr>
        <p:spPr>
          <a:xfrm rot="1657820">
            <a:off x="3316919" y="4522783"/>
            <a:ext cx="189872" cy="189899"/>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31"/>
          <p:cNvSpPr/>
          <p:nvPr/>
        </p:nvSpPr>
        <p:spPr>
          <a:xfrm rot="676936">
            <a:off x="5793697" y="332870"/>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31"/>
          <p:cNvSpPr/>
          <p:nvPr/>
        </p:nvSpPr>
        <p:spPr>
          <a:xfrm rot="-5400000">
            <a:off x="6788627" y="1188102"/>
            <a:ext cx="3863155" cy="1188760"/>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2" name="Google Shape;2132;p131"/>
          <p:cNvGrpSpPr/>
          <p:nvPr/>
        </p:nvGrpSpPr>
        <p:grpSpPr>
          <a:xfrm rot="2700000">
            <a:off x="8289155" y="1935377"/>
            <a:ext cx="615127" cy="559893"/>
            <a:chOff x="3089194" y="1815525"/>
            <a:chExt cx="616790" cy="561327"/>
          </a:xfrm>
        </p:grpSpPr>
        <p:sp>
          <p:nvSpPr>
            <p:cNvPr id="2133" name="Google Shape;2133;p131"/>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31"/>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131"/>
          <p:cNvGrpSpPr/>
          <p:nvPr/>
        </p:nvGrpSpPr>
        <p:grpSpPr>
          <a:xfrm rot="2700000">
            <a:off x="83122" y="2104546"/>
            <a:ext cx="473993" cy="431450"/>
            <a:chOff x="3089194" y="1815525"/>
            <a:chExt cx="616790" cy="561327"/>
          </a:xfrm>
        </p:grpSpPr>
        <p:sp>
          <p:nvSpPr>
            <p:cNvPr id="2136" name="Google Shape;2136;p131"/>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31"/>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8" name="Google Shape;2138;p131"/>
          <p:cNvSpPr txBox="1"/>
          <p:nvPr>
            <p:ph type="title"/>
          </p:nvPr>
        </p:nvSpPr>
        <p:spPr>
          <a:xfrm>
            <a:off x="1783050" y="1756438"/>
            <a:ext cx="5577900" cy="128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300">
                <a:latin typeface="Nunito Medium"/>
                <a:ea typeface="Nunito Medium"/>
                <a:cs typeface="Nunito Medium"/>
                <a:sym typeface="Nunito Medium"/>
              </a:defRPr>
            </a:lvl1pPr>
            <a:lvl2pPr lvl="1" rtl="0">
              <a:spcBef>
                <a:spcPts val="0"/>
              </a:spcBef>
              <a:spcAft>
                <a:spcPts val="0"/>
              </a:spcAft>
              <a:buSzPts val="2100"/>
              <a:buNone/>
              <a:defRPr sz="2100">
                <a:latin typeface="Nunito Medium"/>
                <a:ea typeface="Nunito Medium"/>
                <a:cs typeface="Nunito Medium"/>
                <a:sym typeface="Nunito Medium"/>
              </a:defRPr>
            </a:lvl2pPr>
            <a:lvl3pPr lvl="2" rtl="0">
              <a:spcBef>
                <a:spcPts val="0"/>
              </a:spcBef>
              <a:spcAft>
                <a:spcPts val="0"/>
              </a:spcAft>
              <a:buSzPts val="2100"/>
              <a:buNone/>
              <a:defRPr sz="2100">
                <a:latin typeface="Nunito Medium"/>
                <a:ea typeface="Nunito Medium"/>
                <a:cs typeface="Nunito Medium"/>
                <a:sym typeface="Nunito Medium"/>
              </a:defRPr>
            </a:lvl3pPr>
            <a:lvl4pPr lvl="3" rtl="0">
              <a:spcBef>
                <a:spcPts val="0"/>
              </a:spcBef>
              <a:spcAft>
                <a:spcPts val="0"/>
              </a:spcAft>
              <a:buSzPts val="2100"/>
              <a:buNone/>
              <a:defRPr sz="2100">
                <a:latin typeface="Nunito Medium"/>
                <a:ea typeface="Nunito Medium"/>
                <a:cs typeface="Nunito Medium"/>
                <a:sym typeface="Nunito Medium"/>
              </a:defRPr>
            </a:lvl4pPr>
            <a:lvl5pPr lvl="4" rtl="0">
              <a:spcBef>
                <a:spcPts val="0"/>
              </a:spcBef>
              <a:spcAft>
                <a:spcPts val="0"/>
              </a:spcAft>
              <a:buSzPts val="2100"/>
              <a:buNone/>
              <a:defRPr sz="2100">
                <a:latin typeface="Nunito Medium"/>
                <a:ea typeface="Nunito Medium"/>
                <a:cs typeface="Nunito Medium"/>
                <a:sym typeface="Nunito Medium"/>
              </a:defRPr>
            </a:lvl5pPr>
            <a:lvl6pPr lvl="5" rtl="0">
              <a:spcBef>
                <a:spcPts val="0"/>
              </a:spcBef>
              <a:spcAft>
                <a:spcPts val="0"/>
              </a:spcAft>
              <a:buSzPts val="2100"/>
              <a:buNone/>
              <a:defRPr sz="2100">
                <a:latin typeface="Nunito Medium"/>
                <a:ea typeface="Nunito Medium"/>
                <a:cs typeface="Nunito Medium"/>
                <a:sym typeface="Nunito Medium"/>
              </a:defRPr>
            </a:lvl6pPr>
            <a:lvl7pPr lvl="6" rtl="0">
              <a:spcBef>
                <a:spcPts val="0"/>
              </a:spcBef>
              <a:spcAft>
                <a:spcPts val="0"/>
              </a:spcAft>
              <a:buSzPts val="2100"/>
              <a:buNone/>
              <a:defRPr sz="2100">
                <a:latin typeface="Nunito Medium"/>
                <a:ea typeface="Nunito Medium"/>
                <a:cs typeface="Nunito Medium"/>
                <a:sym typeface="Nunito Medium"/>
              </a:defRPr>
            </a:lvl7pPr>
            <a:lvl8pPr lvl="7" rtl="0">
              <a:spcBef>
                <a:spcPts val="0"/>
              </a:spcBef>
              <a:spcAft>
                <a:spcPts val="0"/>
              </a:spcAft>
              <a:buSzPts val="2100"/>
              <a:buNone/>
              <a:defRPr sz="2100">
                <a:latin typeface="Nunito Medium"/>
                <a:ea typeface="Nunito Medium"/>
                <a:cs typeface="Nunito Medium"/>
                <a:sym typeface="Nunito Medium"/>
              </a:defRPr>
            </a:lvl8pPr>
            <a:lvl9pPr lvl="8" rtl="0">
              <a:spcBef>
                <a:spcPts val="0"/>
              </a:spcBef>
              <a:spcAft>
                <a:spcPts val="0"/>
              </a:spcAft>
              <a:buSzPts val="2100"/>
              <a:buNone/>
              <a:defRPr sz="2100">
                <a:latin typeface="Nunito Medium"/>
                <a:ea typeface="Nunito Medium"/>
                <a:cs typeface="Nunito Medium"/>
                <a:sym typeface="Nunito Medium"/>
              </a:defRPr>
            </a:lvl9pPr>
          </a:lstStyle>
          <a:p/>
        </p:txBody>
      </p:sp>
      <p:sp>
        <p:nvSpPr>
          <p:cNvPr id="2139" name="Google Shape;2139;p131"/>
          <p:cNvSpPr txBox="1"/>
          <p:nvPr>
            <p:ph idx="2" type="title"/>
          </p:nvPr>
        </p:nvSpPr>
        <p:spPr>
          <a:xfrm>
            <a:off x="1783050" y="3036545"/>
            <a:ext cx="5577900" cy="62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a:buNone/>
              <a:defRPr/>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1">
    <p:spTree>
      <p:nvGrpSpPr>
        <p:cNvPr id="2140" name="Shape 2140"/>
        <p:cNvGrpSpPr/>
        <p:nvPr/>
      </p:nvGrpSpPr>
      <p:grpSpPr>
        <a:xfrm>
          <a:off x="0" y="0"/>
          <a:ext cx="0" cy="0"/>
          <a:chOff x="0" y="0"/>
          <a:chExt cx="0" cy="0"/>
        </a:xfrm>
      </p:grpSpPr>
      <p:sp>
        <p:nvSpPr>
          <p:cNvPr id="2141" name="Google Shape;2141;p132"/>
          <p:cNvSpPr/>
          <p:nvPr/>
        </p:nvSpPr>
        <p:spPr>
          <a:xfrm rot="-5399847">
            <a:off x="3221331"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32"/>
          <p:cNvSpPr/>
          <p:nvPr/>
        </p:nvSpPr>
        <p:spPr>
          <a:xfrm flipH="1" rot="5399847">
            <a:off x="5155526"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3" name="Google Shape;2143;p132"/>
          <p:cNvGrpSpPr/>
          <p:nvPr/>
        </p:nvGrpSpPr>
        <p:grpSpPr>
          <a:xfrm>
            <a:off x="2798021" y="4617730"/>
            <a:ext cx="3547947" cy="640196"/>
            <a:chOff x="1096425" y="1385101"/>
            <a:chExt cx="5135254" cy="926611"/>
          </a:xfrm>
        </p:grpSpPr>
        <p:sp>
          <p:nvSpPr>
            <p:cNvPr id="2144" name="Google Shape;2144;p132"/>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32"/>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 name="Google Shape;2146;p132"/>
          <p:cNvGrpSpPr/>
          <p:nvPr/>
        </p:nvGrpSpPr>
        <p:grpSpPr>
          <a:xfrm>
            <a:off x="3817089" y="3623256"/>
            <a:ext cx="1508625" cy="1392659"/>
            <a:chOff x="3983926" y="3694601"/>
            <a:chExt cx="1176133" cy="1085725"/>
          </a:xfrm>
        </p:grpSpPr>
        <p:sp>
          <p:nvSpPr>
            <p:cNvPr id="2147" name="Google Shape;2147;p132"/>
            <p:cNvSpPr/>
            <p:nvPr/>
          </p:nvSpPr>
          <p:spPr>
            <a:xfrm>
              <a:off x="3983926" y="3694601"/>
              <a:ext cx="1175237" cy="1078671"/>
            </a:xfrm>
            <a:custGeom>
              <a:rect b="b" l="l" r="r" t="t"/>
              <a:pathLst>
                <a:path extrusionOk="0" h="25379" w="27651">
                  <a:moveTo>
                    <a:pt x="9814" y="3556"/>
                  </a:moveTo>
                  <a:cubicBezTo>
                    <a:pt x="10598" y="3556"/>
                    <a:pt x="11235" y="4191"/>
                    <a:pt x="11235" y="4975"/>
                  </a:cubicBezTo>
                  <a:cubicBezTo>
                    <a:pt x="11235" y="5308"/>
                    <a:pt x="11119" y="5614"/>
                    <a:pt x="10927" y="5856"/>
                  </a:cubicBezTo>
                  <a:lnTo>
                    <a:pt x="13030" y="5856"/>
                  </a:lnTo>
                  <a:lnTo>
                    <a:pt x="13030" y="7960"/>
                  </a:lnTo>
                  <a:cubicBezTo>
                    <a:pt x="13272" y="7766"/>
                    <a:pt x="13579" y="7651"/>
                    <a:pt x="13911" y="7651"/>
                  </a:cubicBezTo>
                  <a:cubicBezTo>
                    <a:pt x="14695" y="7651"/>
                    <a:pt x="15330" y="8288"/>
                    <a:pt x="15330" y="9072"/>
                  </a:cubicBezTo>
                  <a:cubicBezTo>
                    <a:pt x="15330" y="9854"/>
                    <a:pt x="14695" y="10491"/>
                    <a:pt x="13911" y="10491"/>
                  </a:cubicBezTo>
                  <a:cubicBezTo>
                    <a:pt x="13579" y="10491"/>
                    <a:pt x="13272" y="10374"/>
                    <a:pt x="13030" y="10184"/>
                  </a:cubicBezTo>
                  <a:lnTo>
                    <a:pt x="13030" y="12286"/>
                  </a:lnTo>
                  <a:lnTo>
                    <a:pt x="10927" y="12286"/>
                  </a:lnTo>
                  <a:cubicBezTo>
                    <a:pt x="11120" y="12045"/>
                    <a:pt x="11235" y="11737"/>
                    <a:pt x="11235" y="11405"/>
                  </a:cubicBezTo>
                  <a:cubicBezTo>
                    <a:pt x="11235" y="10622"/>
                    <a:pt x="10598" y="9985"/>
                    <a:pt x="9814" y="9985"/>
                  </a:cubicBezTo>
                  <a:cubicBezTo>
                    <a:pt x="9032" y="9985"/>
                    <a:pt x="8395" y="10622"/>
                    <a:pt x="8395" y="11405"/>
                  </a:cubicBezTo>
                  <a:cubicBezTo>
                    <a:pt x="8395" y="11737"/>
                    <a:pt x="8512" y="12045"/>
                    <a:pt x="8702" y="12286"/>
                  </a:cubicBezTo>
                  <a:lnTo>
                    <a:pt x="6600" y="12286"/>
                  </a:lnTo>
                  <a:lnTo>
                    <a:pt x="6600" y="10181"/>
                  </a:lnTo>
                  <a:cubicBezTo>
                    <a:pt x="6358" y="10374"/>
                    <a:pt x="6052" y="10489"/>
                    <a:pt x="5719" y="10489"/>
                  </a:cubicBezTo>
                  <a:cubicBezTo>
                    <a:pt x="5718" y="10489"/>
                    <a:pt x="5717" y="10489"/>
                    <a:pt x="5716" y="10489"/>
                  </a:cubicBezTo>
                  <a:cubicBezTo>
                    <a:pt x="4934" y="10489"/>
                    <a:pt x="4300" y="9853"/>
                    <a:pt x="4300" y="9069"/>
                  </a:cubicBezTo>
                  <a:cubicBezTo>
                    <a:pt x="4300" y="8285"/>
                    <a:pt x="4935" y="7650"/>
                    <a:pt x="5719" y="7650"/>
                  </a:cubicBezTo>
                  <a:cubicBezTo>
                    <a:pt x="6052" y="7650"/>
                    <a:pt x="6358" y="7766"/>
                    <a:pt x="6600" y="7957"/>
                  </a:cubicBezTo>
                  <a:lnTo>
                    <a:pt x="6600" y="5856"/>
                  </a:lnTo>
                  <a:lnTo>
                    <a:pt x="8702" y="5856"/>
                  </a:lnTo>
                  <a:cubicBezTo>
                    <a:pt x="8510" y="5614"/>
                    <a:pt x="8395" y="5308"/>
                    <a:pt x="8395" y="4975"/>
                  </a:cubicBezTo>
                  <a:cubicBezTo>
                    <a:pt x="8395" y="4191"/>
                    <a:pt x="9032" y="3556"/>
                    <a:pt x="9814" y="3556"/>
                  </a:cubicBezTo>
                  <a:close/>
                  <a:moveTo>
                    <a:pt x="13712" y="1"/>
                  </a:moveTo>
                  <a:cubicBezTo>
                    <a:pt x="13706" y="1"/>
                    <a:pt x="13700" y="1"/>
                    <a:pt x="13693" y="1"/>
                  </a:cubicBezTo>
                  <a:cubicBezTo>
                    <a:pt x="12434" y="8"/>
                    <a:pt x="11187" y="598"/>
                    <a:pt x="10387" y="1573"/>
                  </a:cubicBezTo>
                  <a:cubicBezTo>
                    <a:pt x="10080" y="1469"/>
                    <a:pt x="9767" y="1422"/>
                    <a:pt x="9454" y="1422"/>
                  </a:cubicBezTo>
                  <a:cubicBezTo>
                    <a:pt x="8748" y="1422"/>
                    <a:pt x="8045" y="1662"/>
                    <a:pt x="7423" y="2045"/>
                  </a:cubicBezTo>
                  <a:cubicBezTo>
                    <a:pt x="6526" y="2598"/>
                    <a:pt x="5892" y="3563"/>
                    <a:pt x="5742" y="4605"/>
                  </a:cubicBezTo>
                  <a:cubicBezTo>
                    <a:pt x="5664" y="4601"/>
                    <a:pt x="5587" y="4598"/>
                    <a:pt x="5509" y="4598"/>
                  </a:cubicBezTo>
                  <a:cubicBezTo>
                    <a:pt x="4264" y="4598"/>
                    <a:pt x="2983" y="5194"/>
                    <a:pt x="2276" y="6213"/>
                  </a:cubicBezTo>
                  <a:cubicBezTo>
                    <a:pt x="1526" y="7299"/>
                    <a:pt x="1389" y="8781"/>
                    <a:pt x="1927" y="9983"/>
                  </a:cubicBezTo>
                  <a:cubicBezTo>
                    <a:pt x="1103" y="10149"/>
                    <a:pt x="403" y="10800"/>
                    <a:pt x="201" y="11619"/>
                  </a:cubicBezTo>
                  <a:cubicBezTo>
                    <a:pt x="1" y="12439"/>
                    <a:pt x="309" y="13361"/>
                    <a:pt x="963" y="13891"/>
                  </a:cubicBezTo>
                  <a:cubicBezTo>
                    <a:pt x="640" y="14834"/>
                    <a:pt x="855" y="16021"/>
                    <a:pt x="1454" y="16817"/>
                  </a:cubicBezTo>
                  <a:cubicBezTo>
                    <a:pt x="2055" y="17613"/>
                    <a:pt x="2977" y="18132"/>
                    <a:pt x="3946" y="18356"/>
                  </a:cubicBezTo>
                  <a:cubicBezTo>
                    <a:pt x="4360" y="18452"/>
                    <a:pt x="4788" y="18493"/>
                    <a:pt x="5219" y="18493"/>
                  </a:cubicBezTo>
                  <a:cubicBezTo>
                    <a:pt x="5801" y="18493"/>
                    <a:pt x="6387" y="18419"/>
                    <a:pt x="6949" y="18307"/>
                  </a:cubicBezTo>
                  <a:cubicBezTo>
                    <a:pt x="7045" y="19399"/>
                    <a:pt x="7760" y="20383"/>
                    <a:pt x="8698" y="20953"/>
                  </a:cubicBezTo>
                  <a:cubicBezTo>
                    <a:pt x="9525" y="21457"/>
                    <a:pt x="10503" y="21665"/>
                    <a:pt x="11473" y="21665"/>
                  </a:cubicBezTo>
                  <a:cubicBezTo>
                    <a:pt x="11603" y="21665"/>
                    <a:pt x="11732" y="21661"/>
                    <a:pt x="11861" y="21654"/>
                  </a:cubicBezTo>
                  <a:cubicBezTo>
                    <a:pt x="12958" y="21594"/>
                    <a:pt x="14026" y="21296"/>
                    <a:pt x="15066" y="20949"/>
                  </a:cubicBezTo>
                  <a:cubicBezTo>
                    <a:pt x="15335" y="22045"/>
                    <a:pt x="16434" y="22631"/>
                    <a:pt x="17404" y="23205"/>
                  </a:cubicBezTo>
                  <a:cubicBezTo>
                    <a:pt x="18375" y="23779"/>
                    <a:pt x="19436" y="24364"/>
                    <a:pt x="19932" y="25379"/>
                  </a:cubicBezTo>
                  <a:cubicBezTo>
                    <a:pt x="20348" y="25287"/>
                    <a:pt x="20841" y="25182"/>
                    <a:pt x="21257" y="25091"/>
                  </a:cubicBezTo>
                  <a:cubicBezTo>
                    <a:pt x="21017" y="24201"/>
                    <a:pt x="20549" y="23246"/>
                    <a:pt x="19865" y="22627"/>
                  </a:cubicBezTo>
                  <a:lnTo>
                    <a:pt x="19865" y="22627"/>
                  </a:lnTo>
                  <a:cubicBezTo>
                    <a:pt x="20467" y="23035"/>
                    <a:pt x="21189" y="23237"/>
                    <a:pt x="21909" y="23237"/>
                  </a:cubicBezTo>
                  <a:cubicBezTo>
                    <a:pt x="22800" y="23237"/>
                    <a:pt x="23688" y="22928"/>
                    <a:pt x="24345" y="22317"/>
                  </a:cubicBezTo>
                  <a:cubicBezTo>
                    <a:pt x="25535" y="21209"/>
                    <a:pt x="25828" y="19258"/>
                    <a:pt x="25015" y="17850"/>
                  </a:cubicBezTo>
                  <a:cubicBezTo>
                    <a:pt x="26073" y="17531"/>
                    <a:pt x="27119" y="16561"/>
                    <a:pt x="27383" y="15488"/>
                  </a:cubicBezTo>
                  <a:cubicBezTo>
                    <a:pt x="27651" y="14416"/>
                    <a:pt x="27312" y="13212"/>
                    <a:pt x="26527" y="12438"/>
                  </a:cubicBezTo>
                  <a:cubicBezTo>
                    <a:pt x="27151" y="11916"/>
                    <a:pt x="27507" y="11087"/>
                    <a:pt x="27318" y="10296"/>
                  </a:cubicBezTo>
                  <a:cubicBezTo>
                    <a:pt x="27129" y="9505"/>
                    <a:pt x="26469" y="8848"/>
                    <a:pt x="25678" y="8665"/>
                  </a:cubicBezTo>
                  <a:cubicBezTo>
                    <a:pt x="25973" y="7459"/>
                    <a:pt x="25623" y="6117"/>
                    <a:pt x="24846" y="5151"/>
                  </a:cubicBezTo>
                  <a:cubicBezTo>
                    <a:pt x="24088" y="4206"/>
                    <a:pt x="22888" y="3633"/>
                    <a:pt x="21675" y="3633"/>
                  </a:cubicBezTo>
                  <a:cubicBezTo>
                    <a:pt x="21646" y="3633"/>
                    <a:pt x="21618" y="3634"/>
                    <a:pt x="21590" y="3634"/>
                  </a:cubicBezTo>
                  <a:cubicBezTo>
                    <a:pt x="21219" y="2781"/>
                    <a:pt x="20585" y="2064"/>
                    <a:pt x="19737" y="1683"/>
                  </a:cubicBezTo>
                  <a:cubicBezTo>
                    <a:pt x="19251" y="1466"/>
                    <a:pt x="18718" y="1356"/>
                    <a:pt x="18186" y="1356"/>
                  </a:cubicBezTo>
                  <a:cubicBezTo>
                    <a:pt x="17789" y="1356"/>
                    <a:pt x="17393" y="1417"/>
                    <a:pt x="17016" y="1541"/>
                  </a:cubicBezTo>
                  <a:cubicBezTo>
                    <a:pt x="16208" y="580"/>
                    <a:pt x="14966" y="1"/>
                    <a:pt x="13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32"/>
            <p:cNvSpPr/>
            <p:nvPr/>
          </p:nvSpPr>
          <p:spPr>
            <a:xfrm>
              <a:off x="4272011" y="3936523"/>
              <a:ext cx="888047" cy="843802"/>
            </a:xfrm>
            <a:custGeom>
              <a:rect b="b" l="l" r="r" t="t"/>
              <a:pathLst>
                <a:path extrusionOk="0" h="19853" w="20894">
                  <a:moveTo>
                    <a:pt x="4149" y="1"/>
                  </a:moveTo>
                  <a:cubicBezTo>
                    <a:pt x="4060" y="1"/>
                    <a:pt x="3986" y="74"/>
                    <a:pt x="3986" y="164"/>
                  </a:cubicBezTo>
                  <a:cubicBezTo>
                    <a:pt x="3986" y="255"/>
                    <a:pt x="4058" y="328"/>
                    <a:pt x="4149" y="328"/>
                  </a:cubicBezTo>
                  <a:lnTo>
                    <a:pt x="6252" y="328"/>
                  </a:lnTo>
                  <a:cubicBezTo>
                    <a:pt x="6341" y="328"/>
                    <a:pt x="6415" y="255"/>
                    <a:pt x="6415" y="164"/>
                  </a:cubicBezTo>
                  <a:cubicBezTo>
                    <a:pt x="6415" y="74"/>
                    <a:pt x="6343" y="1"/>
                    <a:pt x="6252" y="1"/>
                  </a:cubicBezTo>
                  <a:close/>
                  <a:moveTo>
                    <a:pt x="7132" y="1796"/>
                  </a:moveTo>
                  <a:cubicBezTo>
                    <a:pt x="7042" y="1796"/>
                    <a:pt x="6968" y="1869"/>
                    <a:pt x="6968" y="1959"/>
                  </a:cubicBezTo>
                  <a:cubicBezTo>
                    <a:pt x="6968" y="2051"/>
                    <a:pt x="7040" y="2124"/>
                    <a:pt x="7132" y="2124"/>
                  </a:cubicBezTo>
                  <a:cubicBezTo>
                    <a:pt x="7824" y="2124"/>
                    <a:pt x="8390" y="2686"/>
                    <a:pt x="8390" y="3381"/>
                  </a:cubicBezTo>
                  <a:cubicBezTo>
                    <a:pt x="8390" y="4075"/>
                    <a:pt x="7826" y="4639"/>
                    <a:pt x="7132" y="4639"/>
                  </a:cubicBezTo>
                  <a:cubicBezTo>
                    <a:pt x="6846" y="4639"/>
                    <a:pt x="6575" y="4544"/>
                    <a:pt x="6351" y="4366"/>
                  </a:cubicBezTo>
                  <a:cubicBezTo>
                    <a:pt x="6322" y="4343"/>
                    <a:pt x="6286" y="4330"/>
                    <a:pt x="6249" y="4330"/>
                  </a:cubicBezTo>
                  <a:cubicBezTo>
                    <a:pt x="6225" y="4330"/>
                    <a:pt x="6202" y="4336"/>
                    <a:pt x="6180" y="4347"/>
                  </a:cubicBezTo>
                  <a:cubicBezTo>
                    <a:pt x="6123" y="4373"/>
                    <a:pt x="6087" y="4430"/>
                    <a:pt x="6087" y="4493"/>
                  </a:cubicBezTo>
                  <a:lnTo>
                    <a:pt x="6087" y="6433"/>
                  </a:lnTo>
                  <a:lnTo>
                    <a:pt x="4147" y="6433"/>
                  </a:lnTo>
                  <a:cubicBezTo>
                    <a:pt x="4058" y="6433"/>
                    <a:pt x="3984" y="6506"/>
                    <a:pt x="3984" y="6596"/>
                  </a:cubicBezTo>
                  <a:cubicBezTo>
                    <a:pt x="3984" y="6687"/>
                    <a:pt x="4057" y="6760"/>
                    <a:pt x="4147" y="6760"/>
                  </a:cubicBezTo>
                  <a:lnTo>
                    <a:pt x="6250" y="6760"/>
                  </a:lnTo>
                  <a:cubicBezTo>
                    <a:pt x="6340" y="6760"/>
                    <a:pt x="6414" y="6687"/>
                    <a:pt x="6414" y="6596"/>
                  </a:cubicBezTo>
                  <a:lnTo>
                    <a:pt x="6414" y="4792"/>
                  </a:lnTo>
                  <a:cubicBezTo>
                    <a:pt x="6633" y="4903"/>
                    <a:pt x="6879" y="4965"/>
                    <a:pt x="7132" y="4965"/>
                  </a:cubicBezTo>
                  <a:cubicBezTo>
                    <a:pt x="8004" y="4965"/>
                    <a:pt x="8714" y="4254"/>
                    <a:pt x="8714" y="3381"/>
                  </a:cubicBezTo>
                  <a:cubicBezTo>
                    <a:pt x="8714" y="2509"/>
                    <a:pt x="8004" y="1796"/>
                    <a:pt x="7132" y="1796"/>
                  </a:cubicBezTo>
                  <a:close/>
                  <a:moveTo>
                    <a:pt x="18901" y="2811"/>
                  </a:moveTo>
                  <a:cubicBezTo>
                    <a:pt x="18828" y="2811"/>
                    <a:pt x="18762" y="2863"/>
                    <a:pt x="18744" y="2938"/>
                  </a:cubicBezTo>
                  <a:cubicBezTo>
                    <a:pt x="18723" y="3025"/>
                    <a:pt x="18778" y="3112"/>
                    <a:pt x="18862" y="3133"/>
                  </a:cubicBezTo>
                  <a:cubicBezTo>
                    <a:pt x="19596" y="3303"/>
                    <a:pt x="20207" y="3912"/>
                    <a:pt x="20381" y="4645"/>
                  </a:cubicBezTo>
                  <a:cubicBezTo>
                    <a:pt x="20546" y="5335"/>
                    <a:pt x="20256" y="6110"/>
                    <a:pt x="19644" y="6623"/>
                  </a:cubicBezTo>
                  <a:cubicBezTo>
                    <a:pt x="19575" y="6682"/>
                    <a:pt x="19566" y="6783"/>
                    <a:pt x="19624" y="6852"/>
                  </a:cubicBezTo>
                  <a:cubicBezTo>
                    <a:pt x="19657" y="6891"/>
                    <a:pt x="19702" y="6910"/>
                    <a:pt x="19749" y="6910"/>
                  </a:cubicBezTo>
                  <a:cubicBezTo>
                    <a:pt x="19788" y="6910"/>
                    <a:pt x="19825" y="6898"/>
                    <a:pt x="19855" y="6872"/>
                  </a:cubicBezTo>
                  <a:cubicBezTo>
                    <a:pt x="20560" y="6282"/>
                    <a:pt x="20893" y="5379"/>
                    <a:pt x="20700" y="4569"/>
                  </a:cubicBezTo>
                  <a:cubicBezTo>
                    <a:pt x="20498" y="3719"/>
                    <a:pt x="19790" y="3013"/>
                    <a:pt x="18939" y="2816"/>
                  </a:cubicBezTo>
                  <a:cubicBezTo>
                    <a:pt x="18926" y="2812"/>
                    <a:pt x="18914" y="2811"/>
                    <a:pt x="18901" y="2811"/>
                  </a:cubicBezTo>
                  <a:close/>
                  <a:moveTo>
                    <a:pt x="174" y="12451"/>
                  </a:moveTo>
                  <a:cubicBezTo>
                    <a:pt x="168" y="12451"/>
                    <a:pt x="162" y="12451"/>
                    <a:pt x="156" y="12452"/>
                  </a:cubicBezTo>
                  <a:cubicBezTo>
                    <a:pt x="68" y="12459"/>
                    <a:pt x="1" y="12539"/>
                    <a:pt x="9" y="12628"/>
                  </a:cubicBezTo>
                  <a:cubicBezTo>
                    <a:pt x="104" y="13710"/>
                    <a:pt x="803" y="14771"/>
                    <a:pt x="1835" y="15399"/>
                  </a:cubicBezTo>
                  <a:cubicBezTo>
                    <a:pt x="2629" y="15883"/>
                    <a:pt x="3614" y="16135"/>
                    <a:pt x="4698" y="16135"/>
                  </a:cubicBezTo>
                  <a:cubicBezTo>
                    <a:pt x="4829" y="16135"/>
                    <a:pt x="4960" y="16132"/>
                    <a:pt x="5094" y="16125"/>
                  </a:cubicBezTo>
                  <a:cubicBezTo>
                    <a:pt x="6267" y="16059"/>
                    <a:pt x="7394" y="15728"/>
                    <a:pt x="8342" y="15412"/>
                  </a:cubicBezTo>
                  <a:cubicBezTo>
                    <a:pt x="8427" y="15383"/>
                    <a:pt x="8473" y="15292"/>
                    <a:pt x="8445" y="15207"/>
                  </a:cubicBezTo>
                  <a:cubicBezTo>
                    <a:pt x="8420" y="15138"/>
                    <a:pt x="8355" y="15095"/>
                    <a:pt x="8287" y="15095"/>
                  </a:cubicBezTo>
                  <a:cubicBezTo>
                    <a:pt x="8270" y="15095"/>
                    <a:pt x="8253" y="15097"/>
                    <a:pt x="8237" y="15103"/>
                  </a:cubicBezTo>
                  <a:cubicBezTo>
                    <a:pt x="7309" y="15412"/>
                    <a:pt x="6210" y="15738"/>
                    <a:pt x="5075" y="15799"/>
                  </a:cubicBezTo>
                  <a:cubicBezTo>
                    <a:pt x="4958" y="15805"/>
                    <a:pt x="4833" y="15809"/>
                    <a:pt x="4702" y="15809"/>
                  </a:cubicBezTo>
                  <a:cubicBezTo>
                    <a:pt x="3916" y="15809"/>
                    <a:pt x="2906" y="15671"/>
                    <a:pt x="2003" y="15121"/>
                  </a:cubicBezTo>
                  <a:cubicBezTo>
                    <a:pt x="1058" y="14544"/>
                    <a:pt x="418" y="13580"/>
                    <a:pt x="332" y="12599"/>
                  </a:cubicBezTo>
                  <a:cubicBezTo>
                    <a:pt x="325" y="12515"/>
                    <a:pt x="254" y="12451"/>
                    <a:pt x="174" y="12451"/>
                  </a:cubicBezTo>
                  <a:close/>
                  <a:moveTo>
                    <a:pt x="20606" y="9637"/>
                  </a:moveTo>
                  <a:cubicBezTo>
                    <a:pt x="20533" y="9637"/>
                    <a:pt x="20466" y="9686"/>
                    <a:pt x="20450" y="9760"/>
                  </a:cubicBezTo>
                  <a:cubicBezTo>
                    <a:pt x="20210" y="10723"/>
                    <a:pt x="19239" y="11690"/>
                    <a:pt x="18192" y="12006"/>
                  </a:cubicBezTo>
                  <a:cubicBezTo>
                    <a:pt x="18145" y="12020"/>
                    <a:pt x="18106" y="12055"/>
                    <a:pt x="18089" y="12103"/>
                  </a:cubicBezTo>
                  <a:cubicBezTo>
                    <a:pt x="18070" y="12148"/>
                    <a:pt x="18074" y="12201"/>
                    <a:pt x="18099" y="12244"/>
                  </a:cubicBezTo>
                  <a:cubicBezTo>
                    <a:pt x="18872" y="13583"/>
                    <a:pt x="18592" y="15456"/>
                    <a:pt x="17459" y="16507"/>
                  </a:cubicBezTo>
                  <a:cubicBezTo>
                    <a:pt x="16840" y="17083"/>
                    <a:pt x="15985" y="17379"/>
                    <a:pt x="15127" y="17379"/>
                  </a:cubicBezTo>
                  <a:cubicBezTo>
                    <a:pt x="14440" y="17379"/>
                    <a:pt x="13752" y="17190"/>
                    <a:pt x="13182" y="16802"/>
                  </a:cubicBezTo>
                  <a:cubicBezTo>
                    <a:pt x="13154" y="16784"/>
                    <a:pt x="13122" y="16775"/>
                    <a:pt x="13091" y="16775"/>
                  </a:cubicBezTo>
                  <a:cubicBezTo>
                    <a:pt x="13043" y="16775"/>
                    <a:pt x="12995" y="16796"/>
                    <a:pt x="12962" y="16837"/>
                  </a:cubicBezTo>
                  <a:cubicBezTo>
                    <a:pt x="12908" y="16904"/>
                    <a:pt x="12916" y="17000"/>
                    <a:pt x="12980" y="17058"/>
                  </a:cubicBezTo>
                  <a:cubicBezTo>
                    <a:pt x="13538" y="17566"/>
                    <a:pt x="14005" y="18367"/>
                    <a:pt x="14277" y="19280"/>
                  </a:cubicBezTo>
                  <a:cubicBezTo>
                    <a:pt x="14118" y="19315"/>
                    <a:pt x="13949" y="19351"/>
                    <a:pt x="13785" y="19387"/>
                  </a:cubicBezTo>
                  <a:cubicBezTo>
                    <a:pt x="13557" y="19435"/>
                    <a:pt x="13330" y="19485"/>
                    <a:pt x="13121" y="19530"/>
                  </a:cubicBezTo>
                  <a:cubicBezTo>
                    <a:pt x="13035" y="19550"/>
                    <a:pt x="12978" y="19636"/>
                    <a:pt x="12999" y="19725"/>
                  </a:cubicBezTo>
                  <a:cubicBezTo>
                    <a:pt x="13015" y="19802"/>
                    <a:pt x="13081" y="19852"/>
                    <a:pt x="13156" y="19852"/>
                  </a:cubicBezTo>
                  <a:cubicBezTo>
                    <a:pt x="13167" y="19852"/>
                    <a:pt x="13180" y="19850"/>
                    <a:pt x="13190" y="19848"/>
                  </a:cubicBezTo>
                  <a:cubicBezTo>
                    <a:pt x="13398" y="19803"/>
                    <a:pt x="13625" y="19754"/>
                    <a:pt x="13852" y="19704"/>
                  </a:cubicBezTo>
                  <a:cubicBezTo>
                    <a:pt x="14079" y="19656"/>
                    <a:pt x="14307" y="19607"/>
                    <a:pt x="14515" y="19562"/>
                  </a:cubicBezTo>
                  <a:cubicBezTo>
                    <a:pt x="14559" y="19552"/>
                    <a:pt x="14598" y="19525"/>
                    <a:pt x="14620" y="19486"/>
                  </a:cubicBezTo>
                  <a:cubicBezTo>
                    <a:pt x="14643" y="19448"/>
                    <a:pt x="14649" y="19403"/>
                    <a:pt x="14637" y="19360"/>
                  </a:cubicBezTo>
                  <a:cubicBezTo>
                    <a:pt x="14448" y="18653"/>
                    <a:pt x="14144" y="17999"/>
                    <a:pt x="13771" y="17471"/>
                  </a:cubicBezTo>
                  <a:lnTo>
                    <a:pt x="13771" y="17471"/>
                  </a:lnTo>
                  <a:cubicBezTo>
                    <a:pt x="14207" y="17635"/>
                    <a:pt x="14671" y="17716"/>
                    <a:pt x="15134" y="17716"/>
                  </a:cubicBezTo>
                  <a:cubicBezTo>
                    <a:pt x="16066" y="17716"/>
                    <a:pt x="16993" y="17387"/>
                    <a:pt x="17682" y="16746"/>
                  </a:cubicBezTo>
                  <a:cubicBezTo>
                    <a:pt x="18872" y="15639"/>
                    <a:pt x="19202" y="13704"/>
                    <a:pt x="18475" y="12256"/>
                  </a:cubicBezTo>
                  <a:cubicBezTo>
                    <a:pt x="19566" y="11853"/>
                    <a:pt x="20512" y="10864"/>
                    <a:pt x="20767" y="9839"/>
                  </a:cubicBezTo>
                  <a:cubicBezTo>
                    <a:pt x="20787" y="9751"/>
                    <a:pt x="20733" y="9662"/>
                    <a:pt x="20646" y="9642"/>
                  </a:cubicBezTo>
                  <a:cubicBezTo>
                    <a:pt x="20633" y="9638"/>
                    <a:pt x="20619" y="9637"/>
                    <a:pt x="20606" y="96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9" name="Google Shape;2149;p132"/>
          <p:cNvSpPr txBox="1"/>
          <p:nvPr>
            <p:ph idx="1" type="body"/>
          </p:nvPr>
        </p:nvSpPr>
        <p:spPr>
          <a:xfrm>
            <a:off x="5095888" y="2266222"/>
            <a:ext cx="33204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150" name="Google Shape;2150;p132"/>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151" name="Google Shape;2151;p132"/>
          <p:cNvSpPr txBox="1"/>
          <p:nvPr>
            <p:ph idx="2" type="subTitle"/>
          </p:nvPr>
        </p:nvSpPr>
        <p:spPr>
          <a:xfrm>
            <a:off x="727713" y="1898211"/>
            <a:ext cx="33192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152" name="Google Shape;2152;p132"/>
          <p:cNvSpPr txBox="1"/>
          <p:nvPr>
            <p:ph idx="3" type="body"/>
          </p:nvPr>
        </p:nvSpPr>
        <p:spPr>
          <a:xfrm>
            <a:off x="727713" y="2266217"/>
            <a:ext cx="33192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153" name="Google Shape;2153;p132"/>
          <p:cNvSpPr txBox="1"/>
          <p:nvPr>
            <p:ph idx="4" type="subTitle"/>
          </p:nvPr>
        </p:nvSpPr>
        <p:spPr>
          <a:xfrm>
            <a:off x="5095888" y="1898211"/>
            <a:ext cx="33204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1_1">
    <p:spTree>
      <p:nvGrpSpPr>
        <p:cNvPr id="2154" name="Shape 2154"/>
        <p:cNvGrpSpPr/>
        <p:nvPr/>
      </p:nvGrpSpPr>
      <p:grpSpPr>
        <a:xfrm>
          <a:off x="0" y="0"/>
          <a:ext cx="0" cy="0"/>
          <a:chOff x="0" y="0"/>
          <a:chExt cx="0" cy="0"/>
        </a:xfrm>
      </p:grpSpPr>
      <p:sp>
        <p:nvSpPr>
          <p:cNvPr id="2155" name="Google Shape;2155;p133"/>
          <p:cNvSpPr txBox="1"/>
          <p:nvPr>
            <p:ph idx="1" type="body"/>
          </p:nvPr>
        </p:nvSpPr>
        <p:spPr>
          <a:xfrm>
            <a:off x="2559325" y="2109235"/>
            <a:ext cx="2095500" cy="57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156" name="Google Shape;2156;p133"/>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157" name="Google Shape;2157;p133"/>
          <p:cNvSpPr txBox="1"/>
          <p:nvPr>
            <p:ph idx="2" type="subTitle"/>
          </p:nvPr>
        </p:nvSpPr>
        <p:spPr>
          <a:xfrm>
            <a:off x="4470221" y="3129915"/>
            <a:ext cx="2094000" cy="365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158" name="Google Shape;2158;p133"/>
          <p:cNvSpPr txBox="1"/>
          <p:nvPr>
            <p:ph idx="3" type="body"/>
          </p:nvPr>
        </p:nvSpPr>
        <p:spPr>
          <a:xfrm>
            <a:off x="4470221" y="3421730"/>
            <a:ext cx="2094000" cy="574800"/>
          </a:xfrm>
          <a:prstGeom prst="rect">
            <a:avLst/>
          </a:prstGeom>
        </p:spPr>
        <p:txBody>
          <a:bodyPr anchorCtr="0" anchor="t" bIns="91425" lIns="91425" spcFirstLastPara="1" rIns="91425" wrap="square" tIns="91425">
            <a:noAutofit/>
          </a:bodyPr>
          <a:lstStyle>
            <a:lvl1pPr indent="-317500" lvl="0" marL="457200" rtl="0" algn="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159" name="Google Shape;2159;p133"/>
          <p:cNvSpPr txBox="1"/>
          <p:nvPr>
            <p:ph idx="4" type="subTitle"/>
          </p:nvPr>
        </p:nvSpPr>
        <p:spPr>
          <a:xfrm>
            <a:off x="2559325" y="1817425"/>
            <a:ext cx="209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160" name="Shape 2160"/>
        <p:cNvGrpSpPr/>
        <p:nvPr/>
      </p:nvGrpSpPr>
      <p:grpSpPr>
        <a:xfrm>
          <a:off x="0" y="0"/>
          <a:ext cx="0" cy="0"/>
          <a:chOff x="0" y="0"/>
          <a:chExt cx="0" cy="0"/>
        </a:xfrm>
      </p:grpSpPr>
      <p:sp>
        <p:nvSpPr>
          <p:cNvPr id="2161" name="Google Shape;2161;p134"/>
          <p:cNvSpPr txBox="1"/>
          <p:nvPr>
            <p:ph idx="1" type="subTitle"/>
          </p:nvPr>
        </p:nvSpPr>
        <p:spPr>
          <a:xfrm>
            <a:off x="102732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162" name="Google Shape;2162;p134"/>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2163" name="Google Shape;2163;p134"/>
          <p:cNvSpPr txBox="1"/>
          <p:nvPr>
            <p:ph idx="2" type="subTitle"/>
          </p:nvPr>
        </p:nvSpPr>
        <p:spPr>
          <a:xfrm>
            <a:off x="3575250" y="16035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164" name="Google Shape;2164;p134"/>
          <p:cNvSpPr txBox="1"/>
          <p:nvPr>
            <p:ph idx="3" type="subTitle"/>
          </p:nvPr>
        </p:nvSpPr>
        <p:spPr>
          <a:xfrm>
            <a:off x="612317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165" name="Google Shape;2165;p134"/>
          <p:cNvSpPr txBox="1"/>
          <p:nvPr>
            <p:ph idx="4" type="subTitle"/>
          </p:nvPr>
        </p:nvSpPr>
        <p:spPr>
          <a:xfrm>
            <a:off x="102732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166" name="Google Shape;2166;p134"/>
          <p:cNvSpPr txBox="1"/>
          <p:nvPr>
            <p:ph idx="5" type="subTitle"/>
          </p:nvPr>
        </p:nvSpPr>
        <p:spPr>
          <a:xfrm>
            <a:off x="3575250" y="18820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167" name="Google Shape;2167;p134"/>
          <p:cNvSpPr txBox="1"/>
          <p:nvPr>
            <p:ph idx="6" type="subTitle"/>
          </p:nvPr>
        </p:nvSpPr>
        <p:spPr>
          <a:xfrm>
            <a:off x="612317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168" name="Google Shape;2168;p134"/>
          <p:cNvSpPr/>
          <p:nvPr/>
        </p:nvSpPr>
        <p:spPr>
          <a:xfrm rot="274613">
            <a:off x="2965690" y="4447690"/>
            <a:ext cx="897671" cy="43163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34"/>
          <p:cNvSpPr/>
          <p:nvPr/>
        </p:nvSpPr>
        <p:spPr>
          <a:xfrm>
            <a:off x="2849004" y="4671541"/>
            <a:ext cx="3227421" cy="638885"/>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34"/>
          <p:cNvSpPr/>
          <p:nvPr/>
        </p:nvSpPr>
        <p:spPr>
          <a:xfrm>
            <a:off x="3015191" y="4683042"/>
            <a:ext cx="2842082" cy="62875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34"/>
          <p:cNvSpPr/>
          <p:nvPr/>
        </p:nvSpPr>
        <p:spPr>
          <a:xfrm rot="635447">
            <a:off x="6248064" y="4568550"/>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34"/>
          <p:cNvSpPr/>
          <p:nvPr/>
        </p:nvSpPr>
        <p:spPr>
          <a:xfrm rot="676936">
            <a:off x="2470734" y="456853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1" name="Shape 81"/>
        <p:cNvGrpSpPr/>
        <p:nvPr/>
      </p:nvGrpSpPr>
      <p:grpSpPr>
        <a:xfrm>
          <a:off x="0" y="0"/>
          <a:ext cx="0" cy="0"/>
          <a:chOff x="0" y="0"/>
          <a:chExt cx="0" cy="0"/>
        </a:xfrm>
      </p:grpSpPr>
      <p:sp>
        <p:nvSpPr>
          <p:cNvPr id="82" name="Google Shape;82;p15"/>
          <p:cNvSpPr/>
          <p:nvPr/>
        </p:nvSpPr>
        <p:spPr>
          <a:xfrm flipH="1" rot="10643826">
            <a:off x="5416282" y="-100493"/>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a:off x="5702435" y="-189747"/>
            <a:ext cx="3995215" cy="80393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p:nvPr/>
        </p:nvSpPr>
        <p:spPr>
          <a:xfrm rot="10501789">
            <a:off x="-467214" y="-440084"/>
            <a:ext cx="2076037" cy="20153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1319301" y="-107089"/>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15"/>
          <p:cNvGrpSpPr/>
          <p:nvPr/>
        </p:nvGrpSpPr>
        <p:grpSpPr>
          <a:xfrm flipH="1" rot="6305159">
            <a:off x="184399" y="-878461"/>
            <a:ext cx="1057641" cy="2332837"/>
            <a:chOff x="1768957" y="2795221"/>
            <a:chExt cx="905793" cy="1997906"/>
          </a:xfrm>
        </p:grpSpPr>
        <p:sp>
          <p:nvSpPr>
            <p:cNvPr id="87" name="Google Shape;87;p1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 name="Google Shape;90;p15"/>
          <p:cNvGrpSpPr/>
          <p:nvPr/>
        </p:nvGrpSpPr>
        <p:grpSpPr>
          <a:xfrm flipH="1" rot="8708913">
            <a:off x="89175" y="874847"/>
            <a:ext cx="751158" cy="1349133"/>
            <a:chOff x="1091670" y="1268815"/>
            <a:chExt cx="432581" cy="776982"/>
          </a:xfrm>
        </p:grpSpPr>
        <p:sp>
          <p:nvSpPr>
            <p:cNvPr id="91" name="Google Shape;91;p15"/>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15"/>
          <p:cNvSpPr/>
          <p:nvPr/>
        </p:nvSpPr>
        <p:spPr>
          <a:xfrm flipH="1" rot="7200144">
            <a:off x="210456" y="247451"/>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p:nvPr/>
        </p:nvSpPr>
        <p:spPr>
          <a:xfrm rot="719841">
            <a:off x="2364223" y="4445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rot="719841">
            <a:off x="8766673" y="14881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5"/>
          <p:cNvSpPr/>
          <p:nvPr/>
        </p:nvSpPr>
        <p:spPr>
          <a:xfrm flipH="1" rot="147442">
            <a:off x="8351739" y="1133162"/>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rot="719841">
            <a:off x="8385048" y="192690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15"/>
          <p:cNvGrpSpPr/>
          <p:nvPr/>
        </p:nvGrpSpPr>
        <p:grpSpPr>
          <a:xfrm flipH="1" rot="-2326049">
            <a:off x="7340423" y="301642"/>
            <a:ext cx="584554" cy="531924"/>
            <a:chOff x="3662937" y="1822922"/>
            <a:chExt cx="847477" cy="771332"/>
          </a:xfrm>
        </p:grpSpPr>
        <p:sp>
          <p:nvSpPr>
            <p:cNvPr id="99" name="Google Shape;99;p1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5"/>
          <p:cNvSpPr/>
          <p:nvPr/>
        </p:nvSpPr>
        <p:spPr>
          <a:xfrm rot="360581">
            <a:off x="8057148" y="415353"/>
            <a:ext cx="1339427" cy="64404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txBox="1"/>
          <p:nvPr>
            <p:ph type="title"/>
          </p:nvPr>
        </p:nvSpPr>
        <p:spPr>
          <a:xfrm>
            <a:off x="713275" y="2987220"/>
            <a:ext cx="5058900" cy="1104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103" name="Google Shape;103;p15"/>
          <p:cNvSpPr txBox="1"/>
          <p:nvPr>
            <p:ph hasCustomPrompt="1" idx="2" type="title"/>
          </p:nvPr>
        </p:nvSpPr>
        <p:spPr>
          <a:xfrm>
            <a:off x="716300" y="2134450"/>
            <a:ext cx="1350300" cy="7911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75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04" name="Google Shape;104;p15"/>
          <p:cNvSpPr txBox="1"/>
          <p:nvPr>
            <p:ph idx="1" type="subTitle"/>
          </p:nvPr>
        </p:nvSpPr>
        <p:spPr>
          <a:xfrm>
            <a:off x="711175" y="4161995"/>
            <a:ext cx="5063100" cy="45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2173" name="Shape 2173"/>
        <p:cNvGrpSpPr/>
        <p:nvPr/>
      </p:nvGrpSpPr>
      <p:grpSpPr>
        <a:xfrm>
          <a:off x="0" y="0"/>
          <a:ext cx="0" cy="0"/>
          <a:chOff x="0" y="0"/>
          <a:chExt cx="0" cy="0"/>
        </a:xfrm>
      </p:grpSpPr>
      <p:sp>
        <p:nvSpPr>
          <p:cNvPr id="2174" name="Google Shape;2174;p135"/>
          <p:cNvSpPr/>
          <p:nvPr/>
        </p:nvSpPr>
        <p:spPr>
          <a:xfrm rot="10331457">
            <a:off x="7934462" y="823186"/>
            <a:ext cx="751866" cy="990131"/>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35"/>
          <p:cNvSpPr txBox="1"/>
          <p:nvPr>
            <p:ph idx="1" type="subTitle"/>
          </p:nvPr>
        </p:nvSpPr>
        <p:spPr>
          <a:xfrm>
            <a:off x="1136191" y="3431851"/>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2176" name="Google Shape;2176;p135"/>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2177" name="Google Shape;2177;p135"/>
          <p:cNvSpPr txBox="1"/>
          <p:nvPr>
            <p:ph idx="2" type="subTitle"/>
          </p:nvPr>
        </p:nvSpPr>
        <p:spPr>
          <a:xfrm>
            <a:off x="3929075" y="3432909"/>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2178" name="Google Shape;2178;p135"/>
          <p:cNvSpPr txBox="1"/>
          <p:nvPr>
            <p:ph idx="3" type="subTitle"/>
          </p:nvPr>
        </p:nvSpPr>
        <p:spPr>
          <a:xfrm>
            <a:off x="6613089" y="3430905"/>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2179" name="Google Shape;2179;p135"/>
          <p:cNvSpPr txBox="1"/>
          <p:nvPr>
            <p:ph idx="4" type="subTitle"/>
          </p:nvPr>
        </p:nvSpPr>
        <p:spPr>
          <a:xfrm>
            <a:off x="1136196" y="3761627"/>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80" name="Google Shape;2180;p135"/>
          <p:cNvSpPr txBox="1"/>
          <p:nvPr>
            <p:ph idx="5" type="subTitle"/>
          </p:nvPr>
        </p:nvSpPr>
        <p:spPr>
          <a:xfrm>
            <a:off x="3929080" y="3764100"/>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81" name="Google Shape;2181;p135"/>
          <p:cNvSpPr txBox="1"/>
          <p:nvPr>
            <p:ph idx="6" type="subTitle"/>
          </p:nvPr>
        </p:nvSpPr>
        <p:spPr>
          <a:xfrm>
            <a:off x="6613096" y="3759416"/>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82" name="Google Shape;2182;p135"/>
          <p:cNvSpPr/>
          <p:nvPr/>
        </p:nvSpPr>
        <p:spPr>
          <a:xfrm rot="5754745">
            <a:off x="7960561" y="-240393"/>
            <a:ext cx="1460015" cy="149726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35"/>
          <p:cNvSpPr/>
          <p:nvPr/>
        </p:nvSpPr>
        <p:spPr>
          <a:xfrm rot="-6761436">
            <a:off x="7493258" y="-63947"/>
            <a:ext cx="651953" cy="858549"/>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4" name="Google Shape;2184;p135"/>
          <p:cNvGrpSpPr/>
          <p:nvPr/>
        </p:nvGrpSpPr>
        <p:grpSpPr>
          <a:xfrm rot="8744466">
            <a:off x="-86319" y="1886317"/>
            <a:ext cx="592134" cy="1306068"/>
            <a:chOff x="1768957" y="2795221"/>
            <a:chExt cx="905793" cy="1997906"/>
          </a:xfrm>
        </p:grpSpPr>
        <p:sp>
          <p:nvSpPr>
            <p:cNvPr id="2185" name="Google Shape;2185;p13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3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3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8" name="Google Shape;2188;p135"/>
          <p:cNvSpPr/>
          <p:nvPr/>
        </p:nvSpPr>
        <p:spPr>
          <a:xfrm rot="855082">
            <a:off x="8857969" y="2475022"/>
            <a:ext cx="193438" cy="1934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35"/>
          <p:cNvSpPr/>
          <p:nvPr/>
        </p:nvSpPr>
        <p:spPr>
          <a:xfrm rot="-3107342">
            <a:off x="-635821" y="1257174"/>
            <a:ext cx="1332988" cy="12939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35"/>
          <p:cNvSpPr/>
          <p:nvPr/>
        </p:nvSpPr>
        <p:spPr>
          <a:xfrm rot="208197">
            <a:off x="8675491" y="2975369"/>
            <a:ext cx="157013" cy="1570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35"/>
          <p:cNvSpPr/>
          <p:nvPr/>
        </p:nvSpPr>
        <p:spPr>
          <a:xfrm rot="-5300691">
            <a:off x="8770043" y="544196"/>
            <a:ext cx="157015" cy="15705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35"/>
          <p:cNvSpPr/>
          <p:nvPr/>
        </p:nvSpPr>
        <p:spPr>
          <a:xfrm rot="-4312839">
            <a:off x="8575878" y="218545"/>
            <a:ext cx="157016" cy="1570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3" name="Google Shape;2193;p135"/>
          <p:cNvGrpSpPr/>
          <p:nvPr/>
        </p:nvGrpSpPr>
        <p:grpSpPr>
          <a:xfrm rot="-9960649">
            <a:off x="8499427" y="905602"/>
            <a:ext cx="625951" cy="1124193"/>
            <a:chOff x="1091670" y="1268815"/>
            <a:chExt cx="432581" cy="776982"/>
          </a:xfrm>
        </p:grpSpPr>
        <p:sp>
          <p:nvSpPr>
            <p:cNvPr id="2194" name="Google Shape;2194;p135"/>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35"/>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 name="Google Shape;2196;p135"/>
          <p:cNvGrpSpPr/>
          <p:nvPr/>
        </p:nvGrpSpPr>
        <p:grpSpPr>
          <a:xfrm rot="6063135">
            <a:off x="-146825" y="1315741"/>
            <a:ext cx="1031792" cy="1300839"/>
            <a:chOff x="-185466" y="1066312"/>
            <a:chExt cx="886195" cy="1117277"/>
          </a:xfrm>
        </p:grpSpPr>
        <p:sp>
          <p:nvSpPr>
            <p:cNvPr id="2197" name="Google Shape;2197;p135"/>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35"/>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35"/>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0" name="Google Shape;2200;p135"/>
          <p:cNvSpPr/>
          <p:nvPr/>
        </p:nvSpPr>
        <p:spPr>
          <a:xfrm flipH="1" rot="-154509">
            <a:off x="-262229" y="301923"/>
            <a:ext cx="943768" cy="45379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35"/>
          <p:cNvSpPr/>
          <p:nvPr/>
        </p:nvSpPr>
        <p:spPr>
          <a:xfrm rot="1434517">
            <a:off x="531130" y="1167945"/>
            <a:ext cx="157007" cy="15705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35"/>
          <p:cNvSpPr/>
          <p:nvPr/>
        </p:nvSpPr>
        <p:spPr>
          <a:xfrm rot="586120">
            <a:off x="208384" y="823823"/>
            <a:ext cx="157011" cy="15705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35"/>
          <p:cNvSpPr txBox="1"/>
          <p:nvPr>
            <p:ph idx="7" type="subTitle"/>
          </p:nvPr>
        </p:nvSpPr>
        <p:spPr>
          <a:xfrm>
            <a:off x="2482500" y="1366800"/>
            <a:ext cx="4179000" cy="85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2204" name="Shape 2204"/>
        <p:cNvGrpSpPr/>
        <p:nvPr/>
      </p:nvGrpSpPr>
      <p:grpSpPr>
        <a:xfrm>
          <a:off x="0" y="0"/>
          <a:ext cx="0" cy="0"/>
          <a:chOff x="0" y="0"/>
          <a:chExt cx="0" cy="0"/>
        </a:xfrm>
      </p:grpSpPr>
      <p:sp>
        <p:nvSpPr>
          <p:cNvPr id="2205" name="Google Shape;2205;p136"/>
          <p:cNvSpPr/>
          <p:nvPr/>
        </p:nvSpPr>
        <p:spPr>
          <a:xfrm flipH="1" rot="-719841">
            <a:off x="8017339" y="2690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6" name="Google Shape;2206;p136"/>
          <p:cNvGrpSpPr/>
          <p:nvPr/>
        </p:nvGrpSpPr>
        <p:grpSpPr>
          <a:xfrm rot="-2856641">
            <a:off x="7887294" y="487400"/>
            <a:ext cx="1086955" cy="2397494"/>
            <a:chOff x="1768957" y="2795221"/>
            <a:chExt cx="905793" cy="1997906"/>
          </a:xfrm>
        </p:grpSpPr>
        <p:sp>
          <p:nvSpPr>
            <p:cNvPr id="2207" name="Google Shape;2207;p136"/>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36"/>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36"/>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0" name="Google Shape;2210;p136"/>
          <p:cNvSpPr/>
          <p:nvPr/>
        </p:nvSpPr>
        <p:spPr>
          <a:xfrm flipH="1" rot="-5420985">
            <a:off x="7256021" y="2424183"/>
            <a:ext cx="3426355" cy="48837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1" name="Google Shape;2211;p136"/>
          <p:cNvGrpSpPr/>
          <p:nvPr/>
        </p:nvGrpSpPr>
        <p:grpSpPr>
          <a:xfrm flipH="1" rot="-5038220">
            <a:off x="7211209" y="4388290"/>
            <a:ext cx="504242" cy="458860"/>
            <a:chOff x="3662937" y="1822922"/>
            <a:chExt cx="847477" cy="771332"/>
          </a:xfrm>
        </p:grpSpPr>
        <p:sp>
          <p:nvSpPr>
            <p:cNvPr id="2212" name="Google Shape;2212;p136"/>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36"/>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4" name="Google Shape;2214;p136"/>
          <p:cNvGrpSpPr/>
          <p:nvPr/>
        </p:nvGrpSpPr>
        <p:grpSpPr>
          <a:xfrm flipH="1" rot="-7747288">
            <a:off x="8592926" y="3667837"/>
            <a:ext cx="718561" cy="1290647"/>
            <a:chOff x="1091670" y="1268815"/>
            <a:chExt cx="432581" cy="776982"/>
          </a:xfrm>
        </p:grpSpPr>
        <p:sp>
          <p:nvSpPr>
            <p:cNvPr id="2215" name="Google Shape;2215;p136"/>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36"/>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7" name="Google Shape;2217;p136"/>
          <p:cNvSpPr/>
          <p:nvPr/>
        </p:nvSpPr>
        <p:spPr>
          <a:xfrm flipH="1" rot="-1601758">
            <a:off x="8594599" y="764802"/>
            <a:ext cx="508633" cy="127920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8" name="Google Shape;2218;p136"/>
          <p:cNvGrpSpPr/>
          <p:nvPr/>
        </p:nvGrpSpPr>
        <p:grpSpPr>
          <a:xfrm flipH="1" rot="-5038351">
            <a:off x="7576537" y="1902441"/>
            <a:ext cx="1549081" cy="1939250"/>
            <a:chOff x="3581675" y="1822922"/>
            <a:chExt cx="1768067" cy="2213393"/>
          </a:xfrm>
        </p:grpSpPr>
        <p:sp>
          <p:nvSpPr>
            <p:cNvPr id="2219" name="Google Shape;2219;p136"/>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36"/>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36"/>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36"/>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36"/>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36"/>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36"/>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36"/>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7" name="Google Shape;2227;p136"/>
          <p:cNvSpPr/>
          <p:nvPr/>
        </p:nvSpPr>
        <p:spPr>
          <a:xfrm rot="-8570370">
            <a:off x="8594600" y="3177248"/>
            <a:ext cx="508624" cy="127920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36"/>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2229" name="Google Shape;2229;p136"/>
          <p:cNvSpPr txBox="1"/>
          <p:nvPr>
            <p:ph idx="1" type="subTitle"/>
          </p:nvPr>
        </p:nvSpPr>
        <p:spPr>
          <a:xfrm>
            <a:off x="1235506"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30" name="Google Shape;2230;p136"/>
          <p:cNvSpPr txBox="1"/>
          <p:nvPr>
            <p:ph idx="2" type="subTitle"/>
          </p:nvPr>
        </p:nvSpPr>
        <p:spPr>
          <a:xfrm>
            <a:off x="1235506"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31" name="Google Shape;2231;p136"/>
          <p:cNvSpPr txBox="1"/>
          <p:nvPr>
            <p:ph idx="3" type="subTitle"/>
          </p:nvPr>
        </p:nvSpPr>
        <p:spPr>
          <a:xfrm>
            <a:off x="4211637"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32" name="Google Shape;2232;p136"/>
          <p:cNvSpPr txBox="1"/>
          <p:nvPr>
            <p:ph idx="4" type="subTitle"/>
          </p:nvPr>
        </p:nvSpPr>
        <p:spPr>
          <a:xfrm>
            <a:off x="4211637"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33" name="Google Shape;2233;p136"/>
          <p:cNvSpPr txBox="1"/>
          <p:nvPr>
            <p:ph idx="5" type="subTitle"/>
          </p:nvPr>
        </p:nvSpPr>
        <p:spPr>
          <a:xfrm>
            <a:off x="1235506"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34" name="Google Shape;2234;p136"/>
          <p:cNvSpPr txBox="1"/>
          <p:nvPr>
            <p:ph idx="6" type="subTitle"/>
          </p:nvPr>
        </p:nvSpPr>
        <p:spPr>
          <a:xfrm>
            <a:off x="1235506" y="3664195"/>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35" name="Google Shape;2235;p136"/>
          <p:cNvSpPr txBox="1"/>
          <p:nvPr>
            <p:ph idx="7" type="subTitle"/>
          </p:nvPr>
        </p:nvSpPr>
        <p:spPr>
          <a:xfrm>
            <a:off x="4211637"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36" name="Google Shape;2236;p136"/>
          <p:cNvSpPr txBox="1"/>
          <p:nvPr>
            <p:ph idx="8" type="subTitle"/>
          </p:nvPr>
        </p:nvSpPr>
        <p:spPr>
          <a:xfrm>
            <a:off x="4211637" y="3665908"/>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2237" name="Shape 2237"/>
        <p:cNvGrpSpPr/>
        <p:nvPr/>
      </p:nvGrpSpPr>
      <p:grpSpPr>
        <a:xfrm>
          <a:off x="0" y="0"/>
          <a:ext cx="0" cy="0"/>
          <a:chOff x="0" y="0"/>
          <a:chExt cx="0" cy="0"/>
        </a:xfrm>
      </p:grpSpPr>
      <p:sp>
        <p:nvSpPr>
          <p:cNvPr id="2238" name="Google Shape;2238;p137"/>
          <p:cNvSpPr/>
          <p:nvPr/>
        </p:nvSpPr>
        <p:spPr>
          <a:xfrm flipH="1" rot="-5556174">
            <a:off x="7429062" y="3498891"/>
            <a:ext cx="2874397" cy="7463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37"/>
          <p:cNvSpPr/>
          <p:nvPr/>
        </p:nvSpPr>
        <p:spPr>
          <a:xfrm rot="5400000">
            <a:off x="7560086" y="3802732"/>
            <a:ext cx="2904090" cy="58437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0" name="Google Shape;2240;p137"/>
          <p:cNvGrpSpPr/>
          <p:nvPr/>
        </p:nvGrpSpPr>
        <p:grpSpPr>
          <a:xfrm flipH="1" rot="-2325891">
            <a:off x="8212565" y="4590446"/>
            <a:ext cx="851909" cy="775246"/>
            <a:chOff x="3662937" y="1822922"/>
            <a:chExt cx="847477" cy="771332"/>
          </a:xfrm>
        </p:grpSpPr>
        <p:sp>
          <p:nvSpPr>
            <p:cNvPr id="2241" name="Google Shape;2241;p13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3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3" name="Google Shape;2243;p137"/>
          <p:cNvSpPr/>
          <p:nvPr/>
        </p:nvSpPr>
        <p:spPr>
          <a:xfrm rot="360488">
            <a:off x="8263835" y="3008554"/>
            <a:ext cx="860870" cy="41393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37"/>
          <p:cNvSpPr/>
          <p:nvPr/>
        </p:nvSpPr>
        <p:spPr>
          <a:xfrm flipH="1" rot="5378740">
            <a:off x="-1819788" y="2460630"/>
            <a:ext cx="4058537" cy="578442"/>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37"/>
          <p:cNvSpPr/>
          <p:nvPr/>
        </p:nvSpPr>
        <p:spPr>
          <a:xfrm flipH="1" rot="-138402">
            <a:off x="85692" y="1303112"/>
            <a:ext cx="668493" cy="32143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37"/>
          <p:cNvSpPr/>
          <p:nvPr/>
        </p:nvSpPr>
        <p:spPr>
          <a:xfrm flipH="1" rot="3351922">
            <a:off x="-14170" y="2480256"/>
            <a:ext cx="530098" cy="133322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7" name="Google Shape;2247;p137"/>
          <p:cNvGrpSpPr/>
          <p:nvPr/>
        </p:nvGrpSpPr>
        <p:grpSpPr>
          <a:xfrm flipH="1" rot="-2326009">
            <a:off x="-278949" y="2447249"/>
            <a:ext cx="751174" cy="683562"/>
            <a:chOff x="3662937" y="1822922"/>
            <a:chExt cx="847477" cy="771332"/>
          </a:xfrm>
        </p:grpSpPr>
        <p:sp>
          <p:nvSpPr>
            <p:cNvPr id="2248" name="Google Shape;2248;p13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3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0" name="Google Shape;2250;p137"/>
          <p:cNvSpPr/>
          <p:nvPr/>
        </p:nvSpPr>
        <p:spPr>
          <a:xfrm rot="719677">
            <a:off x="8569337" y="3868591"/>
            <a:ext cx="138350" cy="1383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37"/>
          <p:cNvSpPr/>
          <p:nvPr/>
        </p:nvSpPr>
        <p:spPr>
          <a:xfrm rot="719849">
            <a:off x="8557776" y="2399262"/>
            <a:ext cx="185867" cy="18587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37"/>
          <p:cNvSpPr/>
          <p:nvPr/>
        </p:nvSpPr>
        <p:spPr>
          <a:xfrm rot="719941">
            <a:off x="8887912" y="17809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37"/>
          <p:cNvSpPr/>
          <p:nvPr/>
        </p:nvSpPr>
        <p:spPr>
          <a:xfrm rot="719713">
            <a:off x="8575200" y="1337718"/>
            <a:ext cx="151003" cy="15100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37"/>
          <p:cNvSpPr/>
          <p:nvPr/>
        </p:nvSpPr>
        <p:spPr>
          <a:xfrm rot="719941">
            <a:off x="176349" y="37036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37"/>
          <p:cNvSpPr/>
          <p:nvPr/>
        </p:nvSpPr>
        <p:spPr>
          <a:xfrm rot="719941">
            <a:off x="37299" y="19577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37"/>
          <p:cNvSpPr/>
          <p:nvPr/>
        </p:nvSpPr>
        <p:spPr>
          <a:xfrm rot="719941">
            <a:off x="440624" y="1019815"/>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37"/>
          <p:cNvSpPr/>
          <p:nvPr/>
        </p:nvSpPr>
        <p:spPr>
          <a:xfrm rot="719941">
            <a:off x="176349" y="4773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37"/>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259" name="Google Shape;2259;p137"/>
          <p:cNvSpPr txBox="1"/>
          <p:nvPr>
            <p:ph idx="1" type="subTitle"/>
          </p:nvPr>
        </p:nvSpPr>
        <p:spPr>
          <a:xfrm>
            <a:off x="71276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60" name="Google Shape;2260;p137"/>
          <p:cNvSpPr txBox="1"/>
          <p:nvPr>
            <p:ph idx="2" type="subTitle"/>
          </p:nvPr>
        </p:nvSpPr>
        <p:spPr>
          <a:xfrm>
            <a:off x="71276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61" name="Google Shape;2261;p137"/>
          <p:cNvSpPr txBox="1"/>
          <p:nvPr>
            <p:ph idx="3" type="subTitle"/>
          </p:nvPr>
        </p:nvSpPr>
        <p:spPr>
          <a:xfrm>
            <a:off x="3456450" y="1917295"/>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62" name="Google Shape;2262;p137"/>
          <p:cNvSpPr txBox="1"/>
          <p:nvPr>
            <p:ph idx="4" type="subTitle"/>
          </p:nvPr>
        </p:nvSpPr>
        <p:spPr>
          <a:xfrm>
            <a:off x="3456450" y="2213147"/>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63" name="Google Shape;2263;p137"/>
          <p:cNvSpPr txBox="1"/>
          <p:nvPr>
            <p:ph idx="5" type="subTitle"/>
          </p:nvPr>
        </p:nvSpPr>
        <p:spPr>
          <a:xfrm>
            <a:off x="619709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64" name="Google Shape;2264;p137"/>
          <p:cNvSpPr txBox="1"/>
          <p:nvPr>
            <p:ph idx="6" type="subTitle"/>
          </p:nvPr>
        </p:nvSpPr>
        <p:spPr>
          <a:xfrm>
            <a:off x="619709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65" name="Google Shape;2265;p137"/>
          <p:cNvSpPr txBox="1"/>
          <p:nvPr>
            <p:ph idx="7" type="subTitle"/>
          </p:nvPr>
        </p:nvSpPr>
        <p:spPr>
          <a:xfrm>
            <a:off x="71276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66" name="Google Shape;2266;p137"/>
          <p:cNvSpPr txBox="1"/>
          <p:nvPr>
            <p:ph idx="8" type="subTitle"/>
          </p:nvPr>
        </p:nvSpPr>
        <p:spPr>
          <a:xfrm>
            <a:off x="71276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67" name="Google Shape;2267;p137"/>
          <p:cNvSpPr txBox="1"/>
          <p:nvPr>
            <p:ph idx="9" type="subTitle"/>
          </p:nvPr>
        </p:nvSpPr>
        <p:spPr>
          <a:xfrm>
            <a:off x="3456450" y="3595333"/>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68" name="Google Shape;2268;p137"/>
          <p:cNvSpPr txBox="1"/>
          <p:nvPr>
            <p:ph idx="13" type="subTitle"/>
          </p:nvPr>
        </p:nvSpPr>
        <p:spPr>
          <a:xfrm>
            <a:off x="3456450" y="3891211"/>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69" name="Google Shape;2269;p137"/>
          <p:cNvSpPr txBox="1"/>
          <p:nvPr>
            <p:ph idx="14" type="subTitle"/>
          </p:nvPr>
        </p:nvSpPr>
        <p:spPr>
          <a:xfrm>
            <a:off x="619709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270" name="Google Shape;2270;p137"/>
          <p:cNvSpPr txBox="1"/>
          <p:nvPr>
            <p:ph idx="15" type="subTitle"/>
          </p:nvPr>
        </p:nvSpPr>
        <p:spPr>
          <a:xfrm>
            <a:off x="619709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2271" name="Shape 2271"/>
        <p:cNvGrpSpPr/>
        <p:nvPr/>
      </p:nvGrpSpPr>
      <p:grpSpPr>
        <a:xfrm>
          <a:off x="0" y="0"/>
          <a:ext cx="0" cy="0"/>
          <a:chOff x="0" y="0"/>
          <a:chExt cx="0" cy="0"/>
        </a:xfrm>
      </p:grpSpPr>
      <p:sp>
        <p:nvSpPr>
          <p:cNvPr id="2272" name="Google Shape;2272;p138"/>
          <p:cNvSpPr txBox="1"/>
          <p:nvPr>
            <p:ph hasCustomPrompt="1" type="title"/>
          </p:nvPr>
        </p:nvSpPr>
        <p:spPr>
          <a:xfrm>
            <a:off x="4572703" y="768434"/>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273" name="Google Shape;2273;p138"/>
          <p:cNvSpPr txBox="1"/>
          <p:nvPr>
            <p:ph idx="1" type="subTitle"/>
          </p:nvPr>
        </p:nvSpPr>
        <p:spPr>
          <a:xfrm>
            <a:off x="4572000" y="1352660"/>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74" name="Google Shape;2274;p138"/>
          <p:cNvSpPr txBox="1"/>
          <p:nvPr>
            <p:ph hasCustomPrompt="1" idx="2" type="title"/>
          </p:nvPr>
        </p:nvSpPr>
        <p:spPr>
          <a:xfrm>
            <a:off x="4572703" y="2096787"/>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275" name="Google Shape;2275;p138"/>
          <p:cNvSpPr txBox="1"/>
          <p:nvPr>
            <p:ph idx="3" type="subTitle"/>
          </p:nvPr>
        </p:nvSpPr>
        <p:spPr>
          <a:xfrm>
            <a:off x="4572000" y="2681013"/>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76" name="Google Shape;2276;p138"/>
          <p:cNvSpPr txBox="1"/>
          <p:nvPr>
            <p:ph hasCustomPrompt="1" idx="4" type="title"/>
          </p:nvPr>
        </p:nvSpPr>
        <p:spPr>
          <a:xfrm>
            <a:off x="4572703" y="3425140"/>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277" name="Google Shape;2277;p138"/>
          <p:cNvSpPr txBox="1"/>
          <p:nvPr>
            <p:ph idx="5" type="subTitle"/>
          </p:nvPr>
        </p:nvSpPr>
        <p:spPr>
          <a:xfrm>
            <a:off x="4572000" y="4009366"/>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78" name="Google Shape;2278;p138"/>
          <p:cNvSpPr/>
          <p:nvPr/>
        </p:nvSpPr>
        <p:spPr>
          <a:xfrm flipH="1" rot="-468752">
            <a:off x="3657921" y="348132"/>
            <a:ext cx="382794" cy="382734"/>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38"/>
          <p:cNvSpPr/>
          <p:nvPr/>
        </p:nvSpPr>
        <p:spPr>
          <a:xfrm flipH="1" rot="-468476">
            <a:off x="3743298" y="433479"/>
            <a:ext cx="212023" cy="2120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38"/>
          <p:cNvSpPr/>
          <p:nvPr/>
        </p:nvSpPr>
        <p:spPr>
          <a:xfrm rot="-10080091">
            <a:off x="3008230" y="314086"/>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1" name="Google Shape;2281;p138"/>
          <p:cNvGrpSpPr/>
          <p:nvPr/>
        </p:nvGrpSpPr>
        <p:grpSpPr>
          <a:xfrm rot="-3100920">
            <a:off x="-86819" y="246351"/>
            <a:ext cx="788484" cy="910873"/>
            <a:chOff x="1182325" y="4709275"/>
            <a:chExt cx="403200" cy="465800"/>
          </a:xfrm>
        </p:grpSpPr>
        <p:sp>
          <p:nvSpPr>
            <p:cNvPr id="2282" name="Google Shape;2282;p138"/>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38"/>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4" name="Google Shape;2284;p138"/>
          <p:cNvSpPr/>
          <p:nvPr/>
        </p:nvSpPr>
        <p:spPr>
          <a:xfrm rot="-10080091">
            <a:off x="487515" y="2270802"/>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38"/>
          <p:cNvSpPr/>
          <p:nvPr/>
        </p:nvSpPr>
        <p:spPr>
          <a:xfrm rot="-9787071">
            <a:off x="186127" y="1580836"/>
            <a:ext cx="171905" cy="17194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2">
    <p:spTree>
      <p:nvGrpSpPr>
        <p:cNvPr id="2286" name="Shape 2286"/>
        <p:cNvGrpSpPr/>
        <p:nvPr/>
      </p:nvGrpSpPr>
      <p:grpSpPr>
        <a:xfrm>
          <a:off x="0" y="0"/>
          <a:ext cx="0" cy="0"/>
          <a:chOff x="0" y="0"/>
          <a:chExt cx="0" cy="0"/>
        </a:xfrm>
      </p:grpSpPr>
      <p:sp>
        <p:nvSpPr>
          <p:cNvPr id="2287" name="Google Shape;2287;p139"/>
          <p:cNvSpPr/>
          <p:nvPr/>
        </p:nvSpPr>
        <p:spPr>
          <a:xfrm rot="479383">
            <a:off x="-609750" y="2017140"/>
            <a:ext cx="1452376" cy="146049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39"/>
          <p:cNvSpPr/>
          <p:nvPr/>
        </p:nvSpPr>
        <p:spPr>
          <a:xfrm rot="558324">
            <a:off x="420619" y="2268871"/>
            <a:ext cx="105982" cy="10601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39"/>
          <p:cNvSpPr/>
          <p:nvPr/>
        </p:nvSpPr>
        <p:spPr>
          <a:xfrm flipH="1" rot="-154429">
            <a:off x="8034201" y="2756856"/>
            <a:ext cx="644118" cy="30971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39"/>
          <p:cNvSpPr/>
          <p:nvPr/>
        </p:nvSpPr>
        <p:spPr>
          <a:xfrm>
            <a:off x="8379201" y="1731506"/>
            <a:ext cx="1216258" cy="118075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39"/>
          <p:cNvSpPr/>
          <p:nvPr/>
        </p:nvSpPr>
        <p:spPr>
          <a:xfrm>
            <a:off x="8443264" y="1731511"/>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39"/>
          <p:cNvSpPr/>
          <p:nvPr/>
        </p:nvSpPr>
        <p:spPr>
          <a:xfrm rot="-3626106">
            <a:off x="8477527" y="2353839"/>
            <a:ext cx="847301" cy="111574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3" name="Google Shape;2293;p139"/>
          <p:cNvGrpSpPr/>
          <p:nvPr/>
        </p:nvGrpSpPr>
        <p:grpSpPr>
          <a:xfrm>
            <a:off x="-313623" y="1112808"/>
            <a:ext cx="1014339" cy="1278835"/>
            <a:chOff x="-185466" y="1066312"/>
            <a:chExt cx="886195" cy="1117277"/>
          </a:xfrm>
        </p:grpSpPr>
        <p:sp>
          <p:nvSpPr>
            <p:cNvPr id="2294" name="Google Shape;2294;p139"/>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39"/>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39"/>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7" name="Google Shape;2297;p139"/>
          <p:cNvSpPr/>
          <p:nvPr/>
        </p:nvSpPr>
        <p:spPr>
          <a:xfrm rot="558194">
            <a:off x="8591422" y="10176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39"/>
          <p:cNvSpPr/>
          <p:nvPr/>
        </p:nvSpPr>
        <p:spPr>
          <a:xfrm rot="635447">
            <a:off x="8806239" y="1413388"/>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39"/>
          <p:cNvSpPr/>
          <p:nvPr/>
        </p:nvSpPr>
        <p:spPr>
          <a:xfrm rot="558194">
            <a:off x="394697" y="870088"/>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39"/>
          <p:cNvSpPr/>
          <p:nvPr/>
        </p:nvSpPr>
        <p:spPr>
          <a:xfrm>
            <a:off x="201701" y="2912253"/>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39"/>
          <p:cNvSpPr/>
          <p:nvPr/>
        </p:nvSpPr>
        <p:spPr>
          <a:xfrm>
            <a:off x="8896688" y="662965"/>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39"/>
          <p:cNvSpPr/>
          <p:nvPr/>
        </p:nvSpPr>
        <p:spPr>
          <a:xfrm rot="1874530">
            <a:off x="67593" y="2135709"/>
            <a:ext cx="725142" cy="95487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39"/>
          <p:cNvSpPr/>
          <p:nvPr/>
        </p:nvSpPr>
        <p:spPr>
          <a:xfrm rot="558194">
            <a:off x="179947" y="4605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39"/>
          <p:cNvSpPr/>
          <p:nvPr/>
        </p:nvSpPr>
        <p:spPr>
          <a:xfrm flipH="1" rot="-154441">
            <a:off x="176287" y="3051402"/>
            <a:ext cx="782321" cy="37616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39"/>
          <p:cNvSpPr txBox="1"/>
          <p:nvPr>
            <p:ph hasCustomPrompt="1" type="title"/>
          </p:nvPr>
        </p:nvSpPr>
        <p:spPr>
          <a:xfrm>
            <a:off x="1380524" y="1911837"/>
            <a:ext cx="12534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306" name="Google Shape;2306;p139"/>
          <p:cNvSpPr txBox="1"/>
          <p:nvPr>
            <p:ph idx="1" type="subTitle"/>
          </p:nvPr>
        </p:nvSpPr>
        <p:spPr>
          <a:xfrm>
            <a:off x="713325" y="371820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07" name="Google Shape;2307;p139"/>
          <p:cNvSpPr txBox="1"/>
          <p:nvPr>
            <p:ph idx="2"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308" name="Google Shape;2308;p139"/>
          <p:cNvSpPr txBox="1"/>
          <p:nvPr>
            <p:ph hasCustomPrompt="1" idx="3" type="title"/>
          </p:nvPr>
        </p:nvSpPr>
        <p:spPr>
          <a:xfrm>
            <a:off x="3945609"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309" name="Google Shape;2309;p139"/>
          <p:cNvSpPr txBox="1"/>
          <p:nvPr>
            <p:ph idx="4" type="subTitle"/>
          </p:nvPr>
        </p:nvSpPr>
        <p:spPr>
          <a:xfrm>
            <a:off x="3278110" y="3718196"/>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10" name="Google Shape;2310;p139"/>
          <p:cNvSpPr txBox="1"/>
          <p:nvPr>
            <p:ph hasCustomPrompt="1" idx="5" type="title"/>
          </p:nvPr>
        </p:nvSpPr>
        <p:spPr>
          <a:xfrm>
            <a:off x="6509647"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311" name="Google Shape;2311;p139"/>
          <p:cNvSpPr txBox="1"/>
          <p:nvPr>
            <p:ph idx="6" type="subTitle"/>
          </p:nvPr>
        </p:nvSpPr>
        <p:spPr>
          <a:xfrm>
            <a:off x="5842149" y="371402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12" name="Google Shape;2312;p139"/>
          <p:cNvSpPr txBox="1"/>
          <p:nvPr>
            <p:ph idx="7" type="subTitle"/>
          </p:nvPr>
        </p:nvSpPr>
        <p:spPr>
          <a:xfrm>
            <a:off x="713324" y="1397546"/>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13" name="Google Shape;2313;p139"/>
          <p:cNvSpPr txBox="1"/>
          <p:nvPr>
            <p:ph idx="8" type="subTitle"/>
          </p:nvPr>
        </p:nvSpPr>
        <p:spPr>
          <a:xfrm>
            <a:off x="3278109" y="1397541"/>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14" name="Google Shape;2314;p139"/>
          <p:cNvSpPr txBox="1"/>
          <p:nvPr>
            <p:ph idx="9" type="subTitle"/>
          </p:nvPr>
        </p:nvSpPr>
        <p:spPr>
          <a:xfrm>
            <a:off x="5842147" y="1395005"/>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0_1">
    <p:spTree>
      <p:nvGrpSpPr>
        <p:cNvPr id="2315" name="Shape 2315"/>
        <p:cNvGrpSpPr/>
        <p:nvPr/>
      </p:nvGrpSpPr>
      <p:grpSpPr>
        <a:xfrm>
          <a:off x="0" y="0"/>
          <a:ext cx="0" cy="0"/>
          <a:chOff x="0" y="0"/>
          <a:chExt cx="0" cy="0"/>
        </a:xfrm>
      </p:grpSpPr>
      <p:sp>
        <p:nvSpPr>
          <p:cNvPr id="2316" name="Google Shape;2316;p140"/>
          <p:cNvSpPr txBox="1"/>
          <p:nvPr>
            <p:ph type="title"/>
          </p:nvPr>
        </p:nvSpPr>
        <p:spPr>
          <a:xfrm>
            <a:off x="713225" y="1570900"/>
            <a:ext cx="3196200" cy="96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317" name="Google Shape;2317;p140"/>
          <p:cNvSpPr txBox="1"/>
          <p:nvPr>
            <p:ph idx="1" type="body"/>
          </p:nvPr>
        </p:nvSpPr>
        <p:spPr>
          <a:xfrm>
            <a:off x="713225" y="2486300"/>
            <a:ext cx="3196200" cy="10863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_1_1">
    <p:spTree>
      <p:nvGrpSpPr>
        <p:cNvPr id="2318" name="Shape 2318"/>
        <p:cNvGrpSpPr/>
        <p:nvPr/>
      </p:nvGrpSpPr>
      <p:grpSpPr>
        <a:xfrm>
          <a:off x="0" y="0"/>
          <a:ext cx="0" cy="0"/>
          <a:chOff x="0" y="0"/>
          <a:chExt cx="0" cy="0"/>
        </a:xfrm>
      </p:grpSpPr>
      <p:sp>
        <p:nvSpPr>
          <p:cNvPr id="2319" name="Google Shape;2319;p141"/>
          <p:cNvSpPr txBox="1"/>
          <p:nvPr>
            <p:ph type="title"/>
          </p:nvPr>
        </p:nvSpPr>
        <p:spPr>
          <a:xfrm>
            <a:off x="713213" y="3639244"/>
            <a:ext cx="6126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320" name="Google Shape;2320;p141"/>
          <p:cNvSpPr txBox="1"/>
          <p:nvPr>
            <p:ph idx="1" type="body"/>
          </p:nvPr>
        </p:nvSpPr>
        <p:spPr>
          <a:xfrm>
            <a:off x="713225" y="4075926"/>
            <a:ext cx="6126600" cy="5418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0_1_1_1">
    <p:spTree>
      <p:nvGrpSpPr>
        <p:cNvPr id="2321" name="Shape 2321"/>
        <p:cNvGrpSpPr/>
        <p:nvPr/>
      </p:nvGrpSpPr>
      <p:grpSpPr>
        <a:xfrm>
          <a:off x="0" y="0"/>
          <a:ext cx="0" cy="0"/>
          <a:chOff x="0" y="0"/>
          <a:chExt cx="0" cy="0"/>
        </a:xfrm>
      </p:grpSpPr>
      <p:sp>
        <p:nvSpPr>
          <p:cNvPr id="2322" name="Google Shape;2322;p142"/>
          <p:cNvSpPr txBox="1"/>
          <p:nvPr>
            <p:ph type="title"/>
          </p:nvPr>
        </p:nvSpPr>
        <p:spPr>
          <a:xfrm>
            <a:off x="5060675" y="1824363"/>
            <a:ext cx="3370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323" name="Google Shape;2323;p142"/>
          <p:cNvSpPr txBox="1"/>
          <p:nvPr>
            <p:ph idx="1" type="body"/>
          </p:nvPr>
        </p:nvSpPr>
        <p:spPr>
          <a:xfrm>
            <a:off x="5060675" y="2261038"/>
            <a:ext cx="3370200" cy="10581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0_1_1_1_1">
    <p:spTree>
      <p:nvGrpSpPr>
        <p:cNvPr id="2324" name="Shape 2324"/>
        <p:cNvGrpSpPr/>
        <p:nvPr/>
      </p:nvGrpSpPr>
      <p:grpSpPr>
        <a:xfrm>
          <a:off x="0" y="0"/>
          <a:ext cx="0" cy="0"/>
          <a:chOff x="0" y="0"/>
          <a:chExt cx="0" cy="0"/>
        </a:xfrm>
      </p:grpSpPr>
      <p:sp>
        <p:nvSpPr>
          <p:cNvPr id="2325" name="Google Shape;2325;p143"/>
          <p:cNvSpPr/>
          <p:nvPr/>
        </p:nvSpPr>
        <p:spPr>
          <a:xfrm flipH="1" rot="-208266">
            <a:off x="466005" y="2041525"/>
            <a:ext cx="219287" cy="21932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43"/>
          <p:cNvSpPr/>
          <p:nvPr/>
        </p:nvSpPr>
        <p:spPr>
          <a:xfrm flipH="1" rot="-854982">
            <a:off x="243503" y="1640719"/>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43"/>
          <p:cNvSpPr/>
          <p:nvPr/>
        </p:nvSpPr>
        <p:spPr>
          <a:xfrm rot="157864">
            <a:off x="5576202" y="4321534"/>
            <a:ext cx="3672103" cy="953533"/>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43"/>
          <p:cNvSpPr/>
          <p:nvPr/>
        </p:nvSpPr>
        <p:spPr>
          <a:xfrm flipH="1" rot="-3062872">
            <a:off x="8556805" y="3452937"/>
            <a:ext cx="413802" cy="104077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9" name="Google Shape;2329;p143"/>
          <p:cNvGrpSpPr/>
          <p:nvPr/>
        </p:nvGrpSpPr>
        <p:grpSpPr>
          <a:xfrm flipH="1" rot="10800000">
            <a:off x="6742026" y="4411693"/>
            <a:ext cx="576575" cy="524728"/>
            <a:chOff x="3089194" y="1815525"/>
            <a:chExt cx="616790" cy="561327"/>
          </a:xfrm>
        </p:grpSpPr>
        <p:sp>
          <p:nvSpPr>
            <p:cNvPr id="2330" name="Google Shape;2330;p143"/>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43"/>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2" name="Google Shape;2332;p143"/>
          <p:cNvSpPr/>
          <p:nvPr/>
        </p:nvSpPr>
        <p:spPr>
          <a:xfrm flipH="1" rot="147442">
            <a:off x="447414" y="1194450"/>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3" name="Google Shape;2333;p143"/>
          <p:cNvGrpSpPr/>
          <p:nvPr/>
        </p:nvGrpSpPr>
        <p:grpSpPr>
          <a:xfrm flipH="1" rot="-5982187">
            <a:off x="8416518" y="3865414"/>
            <a:ext cx="694394" cy="1247342"/>
            <a:chOff x="781275" y="4335125"/>
            <a:chExt cx="290050" cy="520975"/>
          </a:xfrm>
        </p:grpSpPr>
        <p:sp>
          <p:nvSpPr>
            <p:cNvPr id="2334" name="Google Shape;2334;p143"/>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43"/>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6" name="Google Shape;2336;p143"/>
          <p:cNvSpPr txBox="1"/>
          <p:nvPr>
            <p:ph type="title"/>
          </p:nvPr>
        </p:nvSpPr>
        <p:spPr>
          <a:xfrm>
            <a:off x="4572000" y="1447753"/>
            <a:ext cx="3858900" cy="105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337" name="Google Shape;2337;p143"/>
          <p:cNvSpPr txBox="1"/>
          <p:nvPr>
            <p:ph idx="1" type="body"/>
          </p:nvPr>
        </p:nvSpPr>
        <p:spPr>
          <a:xfrm>
            <a:off x="4572000" y="2396699"/>
            <a:ext cx="3858900" cy="8946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
        <p:nvSpPr>
          <p:cNvPr id="2338" name="Google Shape;2338;p143"/>
          <p:cNvSpPr/>
          <p:nvPr>
            <p:ph idx="2" type="pic"/>
          </p:nvPr>
        </p:nvSpPr>
        <p:spPr>
          <a:xfrm flipH="1">
            <a:off x="814723" y="904325"/>
            <a:ext cx="3076800" cy="34986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0_1_1_1_1_1">
    <p:spTree>
      <p:nvGrpSpPr>
        <p:cNvPr id="2339" name="Shape 2339"/>
        <p:cNvGrpSpPr/>
        <p:nvPr/>
      </p:nvGrpSpPr>
      <p:grpSpPr>
        <a:xfrm>
          <a:off x="0" y="0"/>
          <a:ext cx="0" cy="0"/>
          <a:chOff x="0" y="0"/>
          <a:chExt cx="0" cy="0"/>
        </a:xfrm>
      </p:grpSpPr>
      <p:sp>
        <p:nvSpPr>
          <p:cNvPr id="2340" name="Google Shape;2340;p144"/>
          <p:cNvSpPr/>
          <p:nvPr/>
        </p:nvSpPr>
        <p:spPr>
          <a:xfrm flipH="1" rot="5742726">
            <a:off x="649427" y="4635278"/>
            <a:ext cx="577231" cy="76008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1" name="Google Shape;2341;p144"/>
          <p:cNvGrpSpPr/>
          <p:nvPr/>
        </p:nvGrpSpPr>
        <p:grpSpPr>
          <a:xfrm rot="1996966">
            <a:off x="-138713" y="4212781"/>
            <a:ext cx="795135" cy="1043936"/>
            <a:chOff x="4209465" y="-890529"/>
            <a:chExt cx="1101609" cy="1446307"/>
          </a:xfrm>
        </p:grpSpPr>
        <p:sp>
          <p:nvSpPr>
            <p:cNvPr id="2342" name="Google Shape;2342;p144"/>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44"/>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44"/>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44"/>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6" name="Google Shape;2346;p144"/>
          <p:cNvSpPr/>
          <p:nvPr/>
        </p:nvSpPr>
        <p:spPr>
          <a:xfrm rot="915660">
            <a:off x="184992" y="29370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44"/>
          <p:cNvSpPr/>
          <p:nvPr/>
        </p:nvSpPr>
        <p:spPr>
          <a:xfrm rot="915660">
            <a:off x="212417" y="3838814"/>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44"/>
          <p:cNvSpPr/>
          <p:nvPr/>
        </p:nvSpPr>
        <p:spPr>
          <a:xfrm rot="915660">
            <a:off x="452617" y="33677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44"/>
          <p:cNvSpPr/>
          <p:nvPr/>
        </p:nvSpPr>
        <p:spPr>
          <a:xfrm flipH="1" rot="-154378">
            <a:off x="-297346" y="2108099"/>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44"/>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351" name="Google Shape;2351;p144"/>
          <p:cNvSpPr txBox="1"/>
          <p:nvPr>
            <p:ph idx="1" type="subTitle"/>
          </p:nvPr>
        </p:nvSpPr>
        <p:spPr>
          <a:xfrm>
            <a:off x="727125" y="984975"/>
            <a:ext cx="4405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52" name="Google Shape;2352;p144"/>
          <p:cNvSpPr txBox="1"/>
          <p:nvPr>
            <p:ph idx="2" type="subTitle"/>
          </p:nvPr>
        </p:nvSpPr>
        <p:spPr>
          <a:xfrm>
            <a:off x="728450" y="1688375"/>
            <a:ext cx="4523700" cy="937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5" name="Shape 105"/>
        <p:cNvGrpSpPr/>
        <p:nvPr/>
      </p:nvGrpSpPr>
      <p:grpSpPr>
        <a:xfrm>
          <a:off x="0" y="0"/>
          <a:ext cx="0" cy="0"/>
          <a:chOff x="0" y="0"/>
          <a:chExt cx="0" cy="0"/>
        </a:xfrm>
      </p:grpSpPr>
      <p:grpSp>
        <p:nvGrpSpPr>
          <p:cNvPr id="106" name="Google Shape;106;p16"/>
          <p:cNvGrpSpPr/>
          <p:nvPr/>
        </p:nvGrpSpPr>
        <p:grpSpPr>
          <a:xfrm>
            <a:off x="7842906" y="2390316"/>
            <a:ext cx="1140601" cy="3435455"/>
            <a:chOff x="7774800" y="2578270"/>
            <a:chExt cx="1117031" cy="3364465"/>
          </a:xfrm>
        </p:grpSpPr>
        <p:sp>
          <p:nvSpPr>
            <p:cNvPr id="107" name="Google Shape;107;p16"/>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16"/>
          <p:cNvSpPr/>
          <p:nvPr/>
        </p:nvSpPr>
        <p:spPr>
          <a:xfrm flipH="1" rot="62989">
            <a:off x="779551" y="4285319"/>
            <a:ext cx="7543882" cy="1075141"/>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 name="Google Shape;113;p16"/>
          <p:cNvGrpSpPr/>
          <p:nvPr/>
        </p:nvGrpSpPr>
        <p:grpSpPr>
          <a:xfrm flipH="1">
            <a:off x="104493" y="2390316"/>
            <a:ext cx="1140601" cy="3435455"/>
            <a:chOff x="7774800" y="2578270"/>
            <a:chExt cx="1117031" cy="3364465"/>
          </a:xfrm>
        </p:grpSpPr>
        <p:sp>
          <p:nvSpPr>
            <p:cNvPr id="114" name="Google Shape;114;p16"/>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6"/>
          <p:cNvSpPr/>
          <p:nvPr/>
        </p:nvSpPr>
        <p:spPr>
          <a:xfrm rot="255845">
            <a:off x="1932145" y="4559111"/>
            <a:ext cx="5223762" cy="1062447"/>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txBox="1"/>
          <p:nvPr>
            <p:ph type="title"/>
          </p:nvPr>
        </p:nvSpPr>
        <p:spPr>
          <a:xfrm>
            <a:off x="1369200" y="1174988"/>
            <a:ext cx="6405600" cy="158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3100"/>
              <a:buNone/>
              <a:defRPr sz="15000"/>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21" name="Google Shape;121;p16"/>
          <p:cNvSpPr txBox="1"/>
          <p:nvPr>
            <p:ph idx="1" type="body"/>
          </p:nvPr>
        </p:nvSpPr>
        <p:spPr>
          <a:xfrm>
            <a:off x="1828800" y="3107388"/>
            <a:ext cx="5486400" cy="600300"/>
          </a:xfrm>
          <a:prstGeom prst="rect">
            <a:avLst/>
          </a:prstGeom>
          <a:ln>
            <a:noFill/>
          </a:ln>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0_1_1_1_1_1_1">
    <p:spTree>
      <p:nvGrpSpPr>
        <p:cNvPr id="2353" name="Shape 2353"/>
        <p:cNvGrpSpPr/>
        <p:nvPr/>
      </p:nvGrpSpPr>
      <p:grpSpPr>
        <a:xfrm>
          <a:off x="0" y="0"/>
          <a:ext cx="0" cy="0"/>
          <a:chOff x="0" y="0"/>
          <a:chExt cx="0" cy="0"/>
        </a:xfrm>
      </p:grpSpPr>
      <p:sp>
        <p:nvSpPr>
          <p:cNvPr id="2354" name="Google Shape;2354;p145"/>
          <p:cNvSpPr/>
          <p:nvPr/>
        </p:nvSpPr>
        <p:spPr>
          <a:xfrm rot="-187564">
            <a:off x="4449562" y="4624270"/>
            <a:ext cx="246636" cy="2466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45"/>
          <p:cNvSpPr/>
          <p:nvPr/>
        </p:nvSpPr>
        <p:spPr>
          <a:xfrm rot="855160">
            <a:off x="5470069" y="48083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45"/>
          <p:cNvSpPr/>
          <p:nvPr/>
        </p:nvSpPr>
        <p:spPr>
          <a:xfrm rot="-864355">
            <a:off x="8684345" y="3201406"/>
            <a:ext cx="334723" cy="242584"/>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45"/>
          <p:cNvSpPr/>
          <p:nvPr/>
        </p:nvSpPr>
        <p:spPr>
          <a:xfrm>
            <a:off x="5658134" y="4153233"/>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8" name="Google Shape;2358;p145"/>
          <p:cNvGrpSpPr/>
          <p:nvPr/>
        </p:nvGrpSpPr>
        <p:grpSpPr>
          <a:xfrm rot="897976">
            <a:off x="8339204" y="3816491"/>
            <a:ext cx="661851" cy="1459791"/>
            <a:chOff x="1768957" y="2795221"/>
            <a:chExt cx="905793" cy="1997906"/>
          </a:xfrm>
        </p:grpSpPr>
        <p:sp>
          <p:nvSpPr>
            <p:cNvPr id="2359" name="Google Shape;2359;p14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4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4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2" name="Google Shape;2362;p145"/>
          <p:cNvSpPr/>
          <p:nvPr/>
        </p:nvSpPr>
        <p:spPr>
          <a:xfrm rot="-4075356">
            <a:off x="7813658" y="4302710"/>
            <a:ext cx="683493" cy="900006"/>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45"/>
          <p:cNvSpPr/>
          <p:nvPr/>
        </p:nvSpPr>
        <p:spPr>
          <a:xfrm rot="855160">
            <a:off x="7201119" y="47669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45"/>
          <p:cNvSpPr/>
          <p:nvPr/>
        </p:nvSpPr>
        <p:spPr>
          <a:xfrm flipH="1" rot="-154378">
            <a:off x="-195646" y="318367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45"/>
          <p:cNvSpPr/>
          <p:nvPr/>
        </p:nvSpPr>
        <p:spPr>
          <a:xfrm flipH="1" rot="-154378">
            <a:off x="8485729" y="214652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45"/>
          <p:cNvSpPr/>
          <p:nvPr/>
        </p:nvSpPr>
        <p:spPr>
          <a:xfrm rot="1114508">
            <a:off x="190958" y="3773356"/>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45"/>
          <p:cNvSpPr/>
          <p:nvPr/>
        </p:nvSpPr>
        <p:spPr>
          <a:xfrm rot="854982">
            <a:off x="426913" y="4070682"/>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45"/>
          <p:cNvSpPr/>
          <p:nvPr/>
        </p:nvSpPr>
        <p:spPr>
          <a:xfrm rot="1114508">
            <a:off x="190958" y="4480381"/>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45"/>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370" name="Google Shape;2370;p145"/>
          <p:cNvSpPr txBox="1"/>
          <p:nvPr>
            <p:ph idx="1" type="subTitle"/>
          </p:nvPr>
        </p:nvSpPr>
        <p:spPr>
          <a:xfrm>
            <a:off x="713250" y="1024200"/>
            <a:ext cx="7229700" cy="354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71" name="Google Shape;2371;p145"/>
          <p:cNvSpPr txBox="1"/>
          <p:nvPr>
            <p:ph idx="2" type="body"/>
          </p:nvPr>
        </p:nvSpPr>
        <p:spPr>
          <a:xfrm>
            <a:off x="718875" y="1985525"/>
            <a:ext cx="3672600" cy="2397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372" name="Google Shape;2372;p145"/>
          <p:cNvSpPr txBox="1"/>
          <p:nvPr>
            <p:ph idx="3" type="body"/>
          </p:nvPr>
        </p:nvSpPr>
        <p:spPr>
          <a:xfrm>
            <a:off x="4855375" y="1985525"/>
            <a:ext cx="3575400" cy="2397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2373" name="Shape 2373"/>
        <p:cNvGrpSpPr/>
        <p:nvPr/>
      </p:nvGrpSpPr>
      <p:grpSpPr>
        <a:xfrm>
          <a:off x="0" y="0"/>
          <a:ext cx="0" cy="0"/>
          <a:chOff x="0" y="0"/>
          <a:chExt cx="0" cy="0"/>
        </a:xfrm>
      </p:grpSpPr>
      <p:sp>
        <p:nvSpPr>
          <p:cNvPr id="2374" name="Google Shape;2374;p146"/>
          <p:cNvSpPr/>
          <p:nvPr/>
        </p:nvSpPr>
        <p:spPr>
          <a:xfrm>
            <a:off x="713250" y="4670675"/>
            <a:ext cx="7717500" cy="46500"/>
          </a:xfrm>
          <a:prstGeom prst="rect">
            <a:avLst/>
          </a:prstGeom>
          <a:gradFill>
            <a:gsLst>
              <a:gs pos="0">
                <a:schemeClr val="lt2"/>
              </a:gs>
              <a:gs pos="100000">
                <a:schemeClr val="accen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46"/>
          <p:cNvSpPr/>
          <p:nvPr/>
        </p:nvSpPr>
        <p:spPr>
          <a:xfrm flipH="1" rot="5400000">
            <a:off x="-1610041" y="126005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6" name="Google Shape;2376;p146"/>
          <p:cNvGrpSpPr/>
          <p:nvPr/>
        </p:nvGrpSpPr>
        <p:grpSpPr>
          <a:xfrm>
            <a:off x="-470680" y="579787"/>
            <a:ext cx="4829198" cy="3344706"/>
            <a:chOff x="-300192" y="698329"/>
            <a:chExt cx="4706821" cy="3259948"/>
          </a:xfrm>
        </p:grpSpPr>
        <p:sp>
          <p:nvSpPr>
            <p:cNvPr id="2377" name="Google Shape;2377;p146"/>
            <p:cNvSpPr/>
            <p:nvPr/>
          </p:nvSpPr>
          <p:spPr>
            <a:xfrm rot="3683019">
              <a:off x="1573935" y="1107324"/>
              <a:ext cx="2381251" cy="2441957"/>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46"/>
            <p:cNvSpPr/>
            <p:nvPr/>
          </p:nvSpPr>
          <p:spPr>
            <a:xfrm flipH="1">
              <a:off x="698584" y="2319763"/>
              <a:ext cx="450419" cy="68538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46"/>
            <p:cNvSpPr/>
            <p:nvPr/>
          </p:nvSpPr>
          <p:spPr>
            <a:xfrm flipH="1">
              <a:off x="1910042" y="3125838"/>
              <a:ext cx="615710" cy="432370"/>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46"/>
            <p:cNvSpPr/>
            <p:nvPr/>
          </p:nvSpPr>
          <p:spPr>
            <a:xfrm flipH="1">
              <a:off x="-66252" y="1969114"/>
              <a:ext cx="3418158" cy="1745866"/>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46"/>
            <p:cNvSpPr/>
            <p:nvPr/>
          </p:nvSpPr>
          <p:spPr>
            <a:xfrm flipH="1">
              <a:off x="2134599" y="2399050"/>
              <a:ext cx="909530" cy="1293832"/>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46"/>
            <p:cNvSpPr/>
            <p:nvPr/>
          </p:nvSpPr>
          <p:spPr>
            <a:xfrm flipH="1">
              <a:off x="174871" y="1969114"/>
              <a:ext cx="1992425" cy="57576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46"/>
            <p:cNvSpPr/>
            <p:nvPr/>
          </p:nvSpPr>
          <p:spPr>
            <a:xfrm flipH="1">
              <a:off x="-300192" y="1779541"/>
              <a:ext cx="1422693" cy="1225625"/>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46"/>
            <p:cNvSpPr/>
            <p:nvPr/>
          </p:nvSpPr>
          <p:spPr>
            <a:xfrm flipH="1">
              <a:off x="2004586" y="1537325"/>
              <a:ext cx="1598338" cy="1201544"/>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46"/>
            <p:cNvSpPr/>
            <p:nvPr/>
          </p:nvSpPr>
          <p:spPr>
            <a:xfrm flipH="1">
              <a:off x="1994487" y="2238228"/>
              <a:ext cx="776869" cy="434080"/>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6" name="Google Shape;2386;p146"/>
          <p:cNvSpPr/>
          <p:nvPr/>
        </p:nvSpPr>
        <p:spPr>
          <a:xfrm flipH="1" rot="-5400000">
            <a:off x="6747109" y="283050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46"/>
          <p:cNvSpPr txBox="1"/>
          <p:nvPr>
            <p:ph type="ctrTitle"/>
          </p:nvPr>
        </p:nvSpPr>
        <p:spPr>
          <a:xfrm>
            <a:off x="4574400" y="1125250"/>
            <a:ext cx="3856500" cy="650100"/>
          </a:xfrm>
          <a:prstGeom prst="rect">
            <a:avLst/>
          </a:prstGeom>
        </p:spPr>
        <p:txBody>
          <a:bodyPr anchorCtr="0" anchor="ctr" bIns="91425" lIns="0" spcFirstLastPara="1" rIns="91425" wrap="square" tIns="91425">
            <a:noAutofit/>
          </a:bodyPr>
          <a:lstStyle>
            <a:lvl1pPr lvl="0" rtl="0" algn="ctr">
              <a:spcBef>
                <a:spcPts val="0"/>
              </a:spcBef>
              <a:spcAft>
                <a:spcPts val="0"/>
              </a:spcAft>
              <a:buSzPts val="31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2388" name="Google Shape;2388;p146"/>
          <p:cNvSpPr txBox="1"/>
          <p:nvPr/>
        </p:nvSpPr>
        <p:spPr>
          <a:xfrm>
            <a:off x="713225" y="4101375"/>
            <a:ext cx="7717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Nunito"/>
                <a:ea typeface="Nunito"/>
                <a:cs typeface="Nunito"/>
                <a:sym typeface="Nunito"/>
              </a:rPr>
              <a:t>CRÉDITOS: Esta plantilla para presentaciones es una creación de </a:t>
            </a:r>
            <a:r>
              <a:rPr b="1" lang="en" sz="1200">
                <a:solidFill>
                  <a:schemeClr val="dk1"/>
                </a:solidFill>
                <a:latin typeface="Nunito"/>
                <a:ea typeface="Nunito"/>
                <a:cs typeface="Nunito"/>
                <a:sym typeface="Nunito"/>
              </a:rPr>
              <a:t>Slidesgo</a:t>
            </a:r>
            <a:r>
              <a:rPr lang="en" sz="1200">
                <a:solidFill>
                  <a:schemeClr val="dk1"/>
                </a:solidFill>
                <a:latin typeface="Nunito"/>
                <a:ea typeface="Nunito"/>
                <a:cs typeface="Nunito"/>
                <a:sym typeface="Nunito"/>
              </a:rPr>
              <a:t>, e incluye iconos de </a:t>
            </a:r>
            <a:r>
              <a:rPr b="1" lang="en" sz="1200">
                <a:solidFill>
                  <a:schemeClr val="dk1"/>
                </a:solidFill>
                <a:latin typeface="Nunito"/>
                <a:ea typeface="Nunito"/>
                <a:cs typeface="Nunito"/>
                <a:sym typeface="Nunito"/>
              </a:rPr>
              <a:t>Flaticon</a:t>
            </a:r>
            <a:r>
              <a:rPr lang="en" sz="1200">
                <a:solidFill>
                  <a:schemeClr val="dk1"/>
                </a:solidFill>
                <a:latin typeface="Nunito"/>
                <a:ea typeface="Nunito"/>
                <a:cs typeface="Nunito"/>
                <a:sym typeface="Nunito"/>
              </a:rPr>
              <a:t>, infografías e imágenes de </a:t>
            </a:r>
            <a:r>
              <a:rPr b="1" lang="en" sz="1200">
                <a:solidFill>
                  <a:schemeClr val="dk1"/>
                </a:solidFill>
                <a:latin typeface="Nunito"/>
                <a:ea typeface="Nunito"/>
                <a:cs typeface="Nunito"/>
                <a:sym typeface="Nunito"/>
              </a:rPr>
              <a:t>Freepik</a:t>
            </a:r>
            <a:endParaRPr b="1" sz="1100">
              <a:solidFill>
                <a:schemeClr val="dk1"/>
              </a:solidFill>
              <a:latin typeface="Nunito"/>
              <a:ea typeface="Nunito"/>
              <a:cs typeface="Nunito"/>
              <a:sym typeface="Nunito"/>
            </a:endParaRPr>
          </a:p>
        </p:txBody>
      </p:sp>
      <p:sp>
        <p:nvSpPr>
          <p:cNvPr id="2389" name="Google Shape;2389;p146"/>
          <p:cNvSpPr txBox="1"/>
          <p:nvPr>
            <p:ph idx="1" type="subTitle"/>
          </p:nvPr>
        </p:nvSpPr>
        <p:spPr>
          <a:xfrm>
            <a:off x="5012250" y="2538938"/>
            <a:ext cx="2980800" cy="86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i="0">
                <a:solidFill>
                  <a:schemeClr val="accent2"/>
                </a:solidFill>
              </a:defRPr>
            </a:lvl1pPr>
            <a:lvl2pPr lvl="1" rtl="0" algn="ctr">
              <a:lnSpc>
                <a:spcPct val="100000"/>
              </a:lnSpc>
              <a:spcBef>
                <a:spcPts val="0"/>
              </a:spcBef>
              <a:spcAft>
                <a:spcPts val="0"/>
              </a:spcAft>
              <a:buClr>
                <a:schemeClr val="accent1"/>
              </a:buClr>
              <a:buSzPts val="1400"/>
              <a:buNone/>
              <a:defRPr>
                <a:solidFill>
                  <a:schemeClr val="accent1"/>
                </a:solidFill>
              </a:defRPr>
            </a:lvl2pPr>
            <a:lvl3pPr lvl="2" rtl="0" algn="ctr">
              <a:lnSpc>
                <a:spcPct val="100000"/>
              </a:lnSpc>
              <a:spcBef>
                <a:spcPts val="0"/>
              </a:spcBef>
              <a:spcAft>
                <a:spcPts val="0"/>
              </a:spcAft>
              <a:buClr>
                <a:schemeClr val="accent1"/>
              </a:buClr>
              <a:buSzPts val="1400"/>
              <a:buNone/>
              <a:defRPr>
                <a:solidFill>
                  <a:schemeClr val="accent1"/>
                </a:solidFill>
              </a:defRPr>
            </a:lvl3pPr>
            <a:lvl4pPr lvl="3" rtl="0" algn="ctr">
              <a:lnSpc>
                <a:spcPct val="100000"/>
              </a:lnSpc>
              <a:spcBef>
                <a:spcPts val="0"/>
              </a:spcBef>
              <a:spcAft>
                <a:spcPts val="0"/>
              </a:spcAft>
              <a:buClr>
                <a:schemeClr val="accent1"/>
              </a:buClr>
              <a:buSzPts val="1400"/>
              <a:buNone/>
              <a:defRPr>
                <a:solidFill>
                  <a:schemeClr val="accent1"/>
                </a:solidFill>
              </a:defRPr>
            </a:lvl4pPr>
            <a:lvl5pPr lvl="4" rtl="0" algn="ctr">
              <a:lnSpc>
                <a:spcPct val="100000"/>
              </a:lnSpc>
              <a:spcBef>
                <a:spcPts val="0"/>
              </a:spcBef>
              <a:spcAft>
                <a:spcPts val="0"/>
              </a:spcAft>
              <a:buClr>
                <a:schemeClr val="accent1"/>
              </a:buClr>
              <a:buSzPts val="1400"/>
              <a:buNone/>
              <a:defRPr>
                <a:solidFill>
                  <a:schemeClr val="accent1"/>
                </a:solidFill>
              </a:defRPr>
            </a:lvl5pPr>
            <a:lvl6pPr lvl="5" rtl="0" algn="ctr">
              <a:lnSpc>
                <a:spcPct val="100000"/>
              </a:lnSpc>
              <a:spcBef>
                <a:spcPts val="0"/>
              </a:spcBef>
              <a:spcAft>
                <a:spcPts val="0"/>
              </a:spcAft>
              <a:buClr>
                <a:schemeClr val="accent1"/>
              </a:buClr>
              <a:buSzPts val="1400"/>
              <a:buNone/>
              <a:defRPr>
                <a:solidFill>
                  <a:schemeClr val="accent1"/>
                </a:solidFill>
              </a:defRPr>
            </a:lvl6pPr>
            <a:lvl7pPr lvl="6" rtl="0" algn="ctr">
              <a:lnSpc>
                <a:spcPct val="100000"/>
              </a:lnSpc>
              <a:spcBef>
                <a:spcPts val="0"/>
              </a:spcBef>
              <a:spcAft>
                <a:spcPts val="0"/>
              </a:spcAft>
              <a:buClr>
                <a:schemeClr val="accent1"/>
              </a:buClr>
              <a:buSzPts val="1400"/>
              <a:buNone/>
              <a:defRPr>
                <a:solidFill>
                  <a:schemeClr val="accent1"/>
                </a:solidFill>
              </a:defRPr>
            </a:lvl7pPr>
            <a:lvl8pPr lvl="7" rtl="0" algn="ctr">
              <a:lnSpc>
                <a:spcPct val="100000"/>
              </a:lnSpc>
              <a:spcBef>
                <a:spcPts val="0"/>
              </a:spcBef>
              <a:spcAft>
                <a:spcPts val="0"/>
              </a:spcAft>
              <a:buClr>
                <a:schemeClr val="accent1"/>
              </a:buClr>
              <a:buSzPts val="1400"/>
              <a:buNone/>
              <a:defRPr>
                <a:solidFill>
                  <a:schemeClr val="accent1"/>
                </a:solidFill>
              </a:defRPr>
            </a:lvl8pPr>
            <a:lvl9pPr lvl="8" rtl="0" algn="ctr">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2390" name="Shape 2390"/>
        <p:cNvGrpSpPr/>
        <p:nvPr/>
      </p:nvGrpSpPr>
      <p:grpSpPr>
        <a:xfrm>
          <a:off x="0" y="0"/>
          <a:ext cx="0" cy="0"/>
          <a:chOff x="0" y="0"/>
          <a:chExt cx="0" cy="0"/>
        </a:xfrm>
      </p:grpSpPr>
      <p:sp>
        <p:nvSpPr>
          <p:cNvPr id="2391" name="Google Shape;2391;p147"/>
          <p:cNvSpPr/>
          <p:nvPr/>
        </p:nvSpPr>
        <p:spPr>
          <a:xfrm rot="147250">
            <a:off x="3817449" y="3618522"/>
            <a:ext cx="5505415" cy="169410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47"/>
          <p:cNvSpPr/>
          <p:nvPr/>
        </p:nvSpPr>
        <p:spPr>
          <a:xfrm rot="999132">
            <a:off x="8386094" y="3834191"/>
            <a:ext cx="623100" cy="156706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3" name="Google Shape;2393;p147"/>
          <p:cNvGrpSpPr/>
          <p:nvPr/>
        </p:nvGrpSpPr>
        <p:grpSpPr>
          <a:xfrm flipH="1" rot="405101">
            <a:off x="6648208" y="3099717"/>
            <a:ext cx="1682848" cy="2106709"/>
            <a:chOff x="3581675" y="1822922"/>
            <a:chExt cx="1768067" cy="2213393"/>
          </a:xfrm>
        </p:grpSpPr>
        <p:sp>
          <p:nvSpPr>
            <p:cNvPr id="2394" name="Google Shape;2394;p147"/>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47"/>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47"/>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47"/>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4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4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47"/>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47"/>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2" name="Google Shape;2402;p147"/>
          <p:cNvGrpSpPr/>
          <p:nvPr/>
        </p:nvGrpSpPr>
        <p:grpSpPr>
          <a:xfrm flipH="1" rot="-2078918">
            <a:off x="5553473" y="3103862"/>
            <a:ext cx="1079701" cy="2381495"/>
            <a:chOff x="1768957" y="2795221"/>
            <a:chExt cx="905793" cy="1997906"/>
          </a:xfrm>
        </p:grpSpPr>
        <p:sp>
          <p:nvSpPr>
            <p:cNvPr id="2403" name="Google Shape;2403;p147"/>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47"/>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47"/>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 name="Google Shape;2406;p147"/>
          <p:cNvGrpSpPr/>
          <p:nvPr/>
        </p:nvGrpSpPr>
        <p:grpSpPr>
          <a:xfrm flipH="1" rot="405101">
            <a:off x="6546626" y="2468390"/>
            <a:ext cx="806629" cy="734155"/>
            <a:chOff x="3662937" y="1822922"/>
            <a:chExt cx="847477" cy="771332"/>
          </a:xfrm>
        </p:grpSpPr>
        <p:sp>
          <p:nvSpPr>
            <p:cNvPr id="2407" name="Google Shape;2407;p14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4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9" name="Google Shape;2409;p147"/>
          <p:cNvSpPr/>
          <p:nvPr/>
        </p:nvSpPr>
        <p:spPr>
          <a:xfrm flipH="1" rot="-999194">
            <a:off x="5095162" y="4118056"/>
            <a:ext cx="503425" cy="126608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2410" name="Shape 2410"/>
        <p:cNvGrpSpPr/>
        <p:nvPr/>
      </p:nvGrpSpPr>
      <p:grpSpPr>
        <a:xfrm>
          <a:off x="0" y="0"/>
          <a:ext cx="0" cy="0"/>
          <a:chOff x="0" y="0"/>
          <a:chExt cx="0" cy="0"/>
        </a:xfrm>
      </p:grpSpPr>
      <p:sp>
        <p:nvSpPr>
          <p:cNvPr id="2411" name="Google Shape;2411;p148"/>
          <p:cNvSpPr/>
          <p:nvPr/>
        </p:nvSpPr>
        <p:spPr>
          <a:xfrm rot="4305948">
            <a:off x="7907428" y="3247972"/>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48"/>
          <p:cNvSpPr/>
          <p:nvPr/>
        </p:nvSpPr>
        <p:spPr>
          <a:xfrm rot="4305948">
            <a:off x="-776822" y="3534197"/>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3" name="Google Shape;2413;p148"/>
          <p:cNvGrpSpPr/>
          <p:nvPr/>
        </p:nvGrpSpPr>
        <p:grpSpPr>
          <a:xfrm>
            <a:off x="-725160" y="3362263"/>
            <a:ext cx="2693494" cy="1502774"/>
            <a:chOff x="-7" y="2659597"/>
            <a:chExt cx="4004600" cy="2234275"/>
          </a:xfrm>
        </p:grpSpPr>
        <p:sp>
          <p:nvSpPr>
            <p:cNvPr id="2414" name="Google Shape;2414;p148"/>
            <p:cNvSpPr/>
            <p:nvPr/>
          </p:nvSpPr>
          <p:spPr>
            <a:xfrm flipH="1">
              <a:off x="1024740" y="3462379"/>
              <a:ext cx="462130" cy="703210"/>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48"/>
            <p:cNvSpPr/>
            <p:nvPr/>
          </p:nvSpPr>
          <p:spPr>
            <a:xfrm flipH="1">
              <a:off x="2267695" y="4289411"/>
              <a:ext cx="631719" cy="443612"/>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48"/>
            <p:cNvSpPr/>
            <p:nvPr/>
          </p:nvSpPr>
          <p:spPr>
            <a:xfrm flipH="1">
              <a:off x="240014" y="3102612"/>
              <a:ext cx="3507034" cy="1791261"/>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48"/>
            <p:cNvSpPr/>
            <p:nvPr/>
          </p:nvSpPr>
          <p:spPr>
            <a:xfrm flipH="1">
              <a:off x="2498090" y="3543727"/>
              <a:ext cx="933179" cy="1327473"/>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48"/>
            <p:cNvSpPr/>
            <p:nvPr/>
          </p:nvSpPr>
          <p:spPr>
            <a:xfrm flipH="1">
              <a:off x="487407" y="3102612"/>
              <a:ext cx="2044231" cy="59073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48"/>
            <p:cNvSpPr/>
            <p:nvPr/>
          </p:nvSpPr>
          <p:spPr>
            <a:xfrm flipH="1">
              <a:off x="-7" y="2908110"/>
              <a:ext cx="1459685" cy="1257493"/>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48"/>
            <p:cNvSpPr/>
            <p:nvPr/>
          </p:nvSpPr>
          <p:spPr>
            <a:xfrm flipH="1">
              <a:off x="2364696" y="2659597"/>
              <a:ext cx="1639897" cy="1232786"/>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48"/>
            <p:cNvSpPr/>
            <p:nvPr/>
          </p:nvSpPr>
          <p:spPr>
            <a:xfrm flipH="1">
              <a:off x="2354335" y="3378723"/>
              <a:ext cx="797069" cy="445366"/>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2" name="Google Shape;2422;p148"/>
          <p:cNvGrpSpPr/>
          <p:nvPr/>
        </p:nvGrpSpPr>
        <p:grpSpPr>
          <a:xfrm>
            <a:off x="6845422" y="2940438"/>
            <a:ext cx="3023737" cy="1924587"/>
            <a:chOff x="6005406" y="2858950"/>
            <a:chExt cx="3023737" cy="1924587"/>
          </a:xfrm>
        </p:grpSpPr>
        <p:sp>
          <p:nvSpPr>
            <p:cNvPr id="2423" name="Google Shape;2423;p148"/>
            <p:cNvSpPr/>
            <p:nvPr/>
          </p:nvSpPr>
          <p:spPr>
            <a:xfrm>
              <a:off x="8029069" y="3820713"/>
              <a:ext cx="310829" cy="47297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48"/>
            <p:cNvSpPr/>
            <p:nvPr/>
          </p:nvSpPr>
          <p:spPr>
            <a:xfrm>
              <a:off x="7078992" y="4376975"/>
              <a:ext cx="424895" cy="298374"/>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48"/>
            <p:cNvSpPr/>
            <p:nvPr/>
          </p:nvSpPr>
          <p:spPr>
            <a:xfrm>
              <a:off x="6508874" y="3578735"/>
              <a:ext cx="2358833" cy="1204803"/>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48"/>
            <p:cNvSpPr/>
            <p:nvPr/>
          </p:nvSpPr>
          <p:spPr>
            <a:xfrm>
              <a:off x="6721267" y="3875428"/>
              <a:ext cx="627656" cy="892859"/>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48"/>
            <p:cNvSpPr/>
            <p:nvPr/>
          </p:nvSpPr>
          <p:spPr>
            <a:xfrm>
              <a:off x="7326358" y="3578735"/>
              <a:ext cx="1374951" cy="397329"/>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48"/>
            <p:cNvSpPr/>
            <p:nvPr/>
          </p:nvSpPr>
          <p:spPr>
            <a:xfrm>
              <a:off x="8047359" y="3447913"/>
              <a:ext cx="981784" cy="845791"/>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9" name="Google Shape;2429;p148"/>
            <p:cNvGrpSpPr/>
            <p:nvPr/>
          </p:nvGrpSpPr>
          <p:grpSpPr>
            <a:xfrm rot="-3165620">
              <a:off x="6377287" y="2890171"/>
              <a:ext cx="718549" cy="1290626"/>
              <a:chOff x="1091670" y="1268815"/>
              <a:chExt cx="432581" cy="776982"/>
            </a:xfrm>
          </p:grpSpPr>
          <p:sp>
            <p:nvSpPr>
              <p:cNvPr id="2430" name="Google Shape;2430;p148"/>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48"/>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2" name="Google Shape;2432;p148"/>
            <p:cNvSpPr/>
            <p:nvPr/>
          </p:nvSpPr>
          <p:spPr>
            <a:xfrm>
              <a:off x="6909504" y="3764447"/>
              <a:ext cx="536109" cy="299554"/>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 name="Google Shape;2433;p148"/>
          <p:cNvGrpSpPr/>
          <p:nvPr/>
        </p:nvGrpSpPr>
        <p:grpSpPr>
          <a:xfrm rot="1241619">
            <a:off x="591299" y="1315728"/>
            <a:ext cx="481392" cy="556132"/>
            <a:chOff x="1182325" y="4709275"/>
            <a:chExt cx="403200" cy="465800"/>
          </a:xfrm>
        </p:grpSpPr>
        <p:sp>
          <p:nvSpPr>
            <p:cNvPr id="2434" name="Google Shape;2434;p148"/>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48"/>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148"/>
          <p:cNvGrpSpPr/>
          <p:nvPr/>
        </p:nvGrpSpPr>
        <p:grpSpPr>
          <a:xfrm rot="-5980330">
            <a:off x="472523" y="2493405"/>
            <a:ext cx="481410" cy="556152"/>
            <a:chOff x="1182325" y="4709275"/>
            <a:chExt cx="403200" cy="465800"/>
          </a:xfrm>
        </p:grpSpPr>
        <p:sp>
          <p:nvSpPr>
            <p:cNvPr id="2437" name="Google Shape;2437;p148"/>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48"/>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9" name="Google Shape;2439;p148"/>
          <p:cNvSpPr/>
          <p:nvPr/>
        </p:nvSpPr>
        <p:spPr>
          <a:xfrm rot="1359651">
            <a:off x="179556" y="201237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48"/>
          <p:cNvSpPr/>
          <p:nvPr/>
        </p:nvSpPr>
        <p:spPr>
          <a:xfrm rot="1003606">
            <a:off x="421991" y="786224"/>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 name="Google Shape;2441;p148"/>
          <p:cNvGrpSpPr/>
          <p:nvPr/>
        </p:nvGrpSpPr>
        <p:grpSpPr>
          <a:xfrm rot="2152574">
            <a:off x="8030519" y="2040607"/>
            <a:ext cx="462965" cy="831576"/>
            <a:chOff x="1091670" y="1268815"/>
            <a:chExt cx="432581" cy="776982"/>
          </a:xfrm>
        </p:grpSpPr>
        <p:sp>
          <p:nvSpPr>
            <p:cNvPr id="2442" name="Google Shape;2442;p148"/>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48"/>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 name="Google Shape;2444;p148"/>
          <p:cNvGrpSpPr/>
          <p:nvPr/>
        </p:nvGrpSpPr>
        <p:grpSpPr>
          <a:xfrm flipH="1" rot="-2152612">
            <a:off x="8491811" y="706019"/>
            <a:ext cx="421328" cy="756788"/>
            <a:chOff x="1091670" y="1268815"/>
            <a:chExt cx="432581" cy="776982"/>
          </a:xfrm>
        </p:grpSpPr>
        <p:sp>
          <p:nvSpPr>
            <p:cNvPr id="2445" name="Google Shape;2445;p148"/>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48"/>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7" name="Google Shape;2447;p148"/>
          <p:cNvSpPr/>
          <p:nvPr/>
        </p:nvSpPr>
        <p:spPr>
          <a:xfrm rot="1359651">
            <a:off x="8537581" y="30379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48"/>
          <p:cNvSpPr/>
          <p:nvPr/>
        </p:nvSpPr>
        <p:spPr>
          <a:xfrm rot="1359651">
            <a:off x="8090956" y="14988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48"/>
          <p:cNvSpPr/>
          <p:nvPr/>
        </p:nvSpPr>
        <p:spPr>
          <a:xfrm rot="1359651">
            <a:off x="8607544" y="3203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53" name="Shape 2453"/>
        <p:cNvGrpSpPr/>
        <p:nvPr/>
      </p:nvGrpSpPr>
      <p:grpSpPr>
        <a:xfrm>
          <a:off x="0" y="0"/>
          <a:ext cx="0" cy="0"/>
          <a:chOff x="0" y="0"/>
          <a:chExt cx="0" cy="0"/>
        </a:xfrm>
      </p:grpSpPr>
      <p:sp>
        <p:nvSpPr>
          <p:cNvPr id="2454" name="Google Shape;2454;p150"/>
          <p:cNvSpPr/>
          <p:nvPr/>
        </p:nvSpPr>
        <p:spPr>
          <a:xfrm flipH="1" rot="533097">
            <a:off x="-22204" y="3310595"/>
            <a:ext cx="579966" cy="145864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50"/>
          <p:cNvSpPr/>
          <p:nvPr/>
        </p:nvSpPr>
        <p:spPr>
          <a:xfrm rot="2563314">
            <a:off x="5376968" y="3673068"/>
            <a:ext cx="561551" cy="141232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50"/>
          <p:cNvSpPr/>
          <p:nvPr/>
        </p:nvSpPr>
        <p:spPr>
          <a:xfrm flipH="1" rot="1563272">
            <a:off x="4854627" y="3742074"/>
            <a:ext cx="394908" cy="99321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50"/>
          <p:cNvSpPr/>
          <p:nvPr/>
        </p:nvSpPr>
        <p:spPr>
          <a:xfrm flipH="1">
            <a:off x="-1368070" y="4125600"/>
            <a:ext cx="7218079" cy="1181018"/>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50"/>
          <p:cNvSpPr/>
          <p:nvPr/>
        </p:nvSpPr>
        <p:spPr>
          <a:xfrm rot="305700">
            <a:off x="-321971" y="4286563"/>
            <a:ext cx="5872633" cy="116601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9" name="Google Shape;2459;p150"/>
          <p:cNvGrpSpPr/>
          <p:nvPr/>
        </p:nvGrpSpPr>
        <p:grpSpPr>
          <a:xfrm rot="-286778">
            <a:off x="4718104" y="4186105"/>
            <a:ext cx="5959645" cy="1075365"/>
            <a:chOff x="1096425" y="1385101"/>
            <a:chExt cx="5135254" cy="926611"/>
          </a:xfrm>
        </p:grpSpPr>
        <p:sp>
          <p:nvSpPr>
            <p:cNvPr id="2460" name="Google Shape;2460;p150"/>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50"/>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2" name="Google Shape;2462;p150"/>
          <p:cNvSpPr/>
          <p:nvPr/>
        </p:nvSpPr>
        <p:spPr>
          <a:xfrm flipH="1">
            <a:off x="8509279" y="343647"/>
            <a:ext cx="1046400" cy="50314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50"/>
          <p:cNvSpPr/>
          <p:nvPr/>
        </p:nvSpPr>
        <p:spPr>
          <a:xfrm rot="-7248076">
            <a:off x="-317537" y="-173478"/>
            <a:ext cx="1468877" cy="1425966"/>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50"/>
          <p:cNvSpPr/>
          <p:nvPr/>
        </p:nvSpPr>
        <p:spPr>
          <a:xfrm rot="-313515">
            <a:off x="8474666" y="3614260"/>
            <a:ext cx="398338" cy="346380"/>
          </a:xfrm>
          <a:custGeom>
            <a:rect b="b" l="l" r="r" t="t"/>
            <a:pathLst>
              <a:path extrusionOk="0" h="8757" w="10070">
                <a:moveTo>
                  <a:pt x="2720" y="1"/>
                </a:moveTo>
                <a:cubicBezTo>
                  <a:pt x="1516" y="1"/>
                  <a:pt x="0" y="2987"/>
                  <a:pt x="501" y="5635"/>
                </a:cubicBezTo>
                <a:cubicBezTo>
                  <a:pt x="791" y="7164"/>
                  <a:pt x="1686" y="8217"/>
                  <a:pt x="2231" y="8756"/>
                </a:cubicBezTo>
                <a:cubicBezTo>
                  <a:pt x="3118" y="8701"/>
                  <a:pt x="4428" y="8486"/>
                  <a:pt x="5738" y="7698"/>
                </a:cubicBezTo>
                <a:cubicBezTo>
                  <a:pt x="8541" y="6011"/>
                  <a:pt x="10069" y="2465"/>
                  <a:pt x="9313" y="1703"/>
                </a:cubicBezTo>
                <a:cubicBezTo>
                  <a:pt x="9209" y="1599"/>
                  <a:pt x="9047" y="1533"/>
                  <a:pt x="8802" y="1533"/>
                </a:cubicBezTo>
                <a:cubicBezTo>
                  <a:pt x="8175" y="1533"/>
                  <a:pt x="7001" y="1964"/>
                  <a:pt x="4840" y="3285"/>
                </a:cubicBezTo>
                <a:cubicBezTo>
                  <a:pt x="3905" y="244"/>
                  <a:pt x="3062" y="7"/>
                  <a:pt x="2736" y="1"/>
                </a:cubicBezTo>
                <a:cubicBezTo>
                  <a:pt x="2731" y="1"/>
                  <a:pt x="2725" y="1"/>
                  <a:pt x="27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50"/>
          <p:cNvSpPr/>
          <p:nvPr/>
        </p:nvSpPr>
        <p:spPr>
          <a:xfrm rot="1530473">
            <a:off x="240716" y="2435943"/>
            <a:ext cx="251750" cy="25178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50"/>
          <p:cNvSpPr/>
          <p:nvPr/>
        </p:nvSpPr>
        <p:spPr>
          <a:xfrm rot="1758961">
            <a:off x="5313355" y="289138"/>
            <a:ext cx="454491" cy="454402"/>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7" name="Google Shape;2467;p150"/>
          <p:cNvGrpSpPr/>
          <p:nvPr/>
        </p:nvGrpSpPr>
        <p:grpSpPr>
          <a:xfrm rot="8100000">
            <a:off x="683005" y="-584437"/>
            <a:ext cx="764492" cy="1686238"/>
            <a:chOff x="1768957" y="2795221"/>
            <a:chExt cx="905793" cy="1997906"/>
          </a:xfrm>
        </p:grpSpPr>
        <p:sp>
          <p:nvSpPr>
            <p:cNvPr id="2468" name="Google Shape;2468;p150"/>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50"/>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50"/>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1" name="Google Shape;2471;p150"/>
          <p:cNvSpPr/>
          <p:nvPr/>
        </p:nvSpPr>
        <p:spPr>
          <a:xfrm rot="1758980">
            <a:off x="5414720" y="390481"/>
            <a:ext cx="251750" cy="25178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50"/>
          <p:cNvSpPr/>
          <p:nvPr/>
        </p:nvSpPr>
        <p:spPr>
          <a:xfrm>
            <a:off x="589199" y="846800"/>
            <a:ext cx="686344" cy="49745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50"/>
          <p:cNvSpPr/>
          <p:nvPr/>
        </p:nvSpPr>
        <p:spPr>
          <a:xfrm rot="71669">
            <a:off x="2420416" y="-160728"/>
            <a:ext cx="551706" cy="55157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50"/>
          <p:cNvSpPr/>
          <p:nvPr/>
        </p:nvSpPr>
        <p:spPr>
          <a:xfrm rot="71861">
            <a:off x="2543492" y="-37702"/>
            <a:ext cx="305588" cy="3056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50"/>
          <p:cNvSpPr txBox="1"/>
          <p:nvPr>
            <p:ph type="ctrTitle"/>
          </p:nvPr>
        </p:nvSpPr>
        <p:spPr>
          <a:xfrm>
            <a:off x="713375" y="1357550"/>
            <a:ext cx="6128400" cy="22362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6200"/>
              <a:buNone/>
              <a:defRPr sz="4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476" name="Google Shape;2476;p150"/>
          <p:cNvSpPr txBox="1"/>
          <p:nvPr>
            <p:ph idx="1" type="subTitle"/>
          </p:nvPr>
        </p:nvSpPr>
        <p:spPr>
          <a:xfrm>
            <a:off x="713375" y="3511296"/>
            <a:ext cx="41547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77" name="Shape 2477"/>
        <p:cNvGrpSpPr/>
        <p:nvPr/>
      </p:nvGrpSpPr>
      <p:grpSpPr>
        <a:xfrm>
          <a:off x="0" y="0"/>
          <a:ext cx="0" cy="0"/>
          <a:chOff x="0" y="0"/>
          <a:chExt cx="0" cy="0"/>
        </a:xfrm>
      </p:grpSpPr>
      <p:sp>
        <p:nvSpPr>
          <p:cNvPr id="2478" name="Google Shape;2478;p151"/>
          <p:cNvSpPr/>
          <p:nvPr/>
        </p:nvSpPr>
        <p:spPr>
          <a:xfrm flipH="1" rot="10643826">
            <a:off x="5416282" y="-100493"/>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51"/>
          <p:cNvSpPr/>
          <p:nvPr/>
        </p:nvSpPr>
        <p:spPr>
          <a:xfrm>
            <a:off x="5702435" y="-189747"/>
            <a:ext cx="3995215" cy="80393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51"/>
          <p:cNvSpPr/>
          <p:nvPr/>
        </p:nvSpPr>
        <p:spPr>
          <a:xfrm rot="10501789">
            <a:off x="-467214" y="-440084"/>
            <a:ext cx="2076037" cy="20153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51"/>
          <p:cNvSpPr/>
          <p:nvPr/>
        </p:nvSpPr>
        <p:spPr>
          <a:xfrm>
            <a:off x="1319301" y="-107089"/>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2" name="Google Shape;2482;p151"/>
          <p:cNvGrpSpPr/>
          <p:nvPr/>
        </p:nvGrpSpPr>
        <p:grpSpPr>
          <a:xfrm flipH="1" rot="6305159">
            <a:off x="184399" y="-878461"/>
            <a:ext cx="1057641" cy="2332837"/>
            <a:chOff x="1768957" y="2795221"/>
            <a:chExt cx="905793" cy="1997906"/>
          </a:xfrm>
        </p:grpSpPr>
        <p:sp>
          <p:nvSpPr>
            <p:cNvPr id="2483" name="Google Shape;2483;p151"/>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51"/>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51"/>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151"/>
          <p:cNvGrpSpPr/>
          <p:nvPr/>
        </p:nvGrpSpPr>
        <p:grpSpPr>
          <a:xfrm flipH="1" rot="8708913">
            <a:off x="89175" y="874847"/>
            <a:ext cx="751158" cy="1349133"/>
            <a:chOff x="1091670" y="1268815"/>
            <a:chExt cx="432581" cy="776982"/>
          </a:xfrm>
        </p:grpSpPr>
        <p:sp>
          <p:nvSpPr>
            <p:cNvPr id="2487" name="Google Shape;2487;p151"/>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51"/>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9" name="Google Shape;2489;p151"/>
          <p:cNvSpPr/>
          <p:nvPr/>
        </p:nvSpPr>
        <p:spPr>
          <a:xfrm flipH="1" rot="7200144">
            <a:off x="210456" y="247451"/>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51"/>
          <p:cNvSpPr/>
          <p:nvPr/>
        </p:nvSpPr>
        <p:spPr>
          <a:xfrm rot="719841">
            <a:off x="2364223" y="4445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51"/>
          <p:cNvSpPr/>
          <p:nvPr/>
        </p:nvSpPr>
        <p:spPr>
          <a:xfrm rot="719841">
            <a:off x="8766673" y="14881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51"/>
          <p:cNvSpPr/>
          <p:nvPr/>
        </p:nvSpPr>
        <p:spPr>
          <a:xfrm flipH="1" rot="147442">
            <a:off x="8351739" y="1133162"/>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51"/>
          <p:cNvSpPr/>
          <p:nvPr/>
        </p:nvSpPr>
        <p:spPr>
          <a:xfrm rot="719841">
            <a:off x="8385048" y="192690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4" name="Google Shape;2494;p151"/>
          <p:cNvGrpSpPr/>
          <p:nvPr/>
        </p:nvGrpSpPr>
        <p:grpSpPr>
          <a:xfrm flipH="1" rot="-2326049">
            <a:off x="7340423" y="301642"/>
            <a:ext cx="584554" cy="531924"/>
            <a:chOff x="3662937" y="1822922"/>
            <a:chExt cx="847477" cy="771332"/>
          </a:xfrm>
        </p:grpSpPr>
        <p:sp>
          <p:nvSpPr>
            <p:cNvPr id="2495" name="Google Shape;2495;p15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5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7" name="Google Shape;2497;p151"/>
          <p:cNvSpPr/>
          <p:nvPr/>
        </p:nvSpPr>
        <p:spPr>
          <a:xfrm rot="360581">
            <a:off x="8057148" y="415353"/>
            <a:ext cx="1339427" cy="64404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51"/>
          <p:cNvSpPr txBox="1"/>
          <p:nvPr>
            <p:ph type="title"/>
          </p:nvPr>
        </p:nvSpPr>
        <p:spPr>
          <a:xfrm>
            <a:off x="713275" y="2987220"/>
            <a:ext cx="5058900" cy="1104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2499" name="Google Shape;2499;p151"/>
          <p:cNvSpPr txBox="1"/>
          <p:nvPr>
            <p:ph hasCustomPrompt="1" idx="2" type="title"/>
          </p:nvPr>
        </p:nvSpPr>
        <p:spPr>
          <a:xfrm>
            <a:off x="716300" y="2134450"/>
            <a:ext cx="1350300" cy="7911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75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2500" name="Google Shape;2500;p151"/>
          <p:cNvSpPr txBox="1"/>
          <p:nvPr>
            <p:ph idx="1" type="subTitle"/>
          </p:nvPr>
        </p:nvSpPr>
        <p:spPr>
          <a:xfrm>
            <a:off x="711175" y="4161995"/>
            <a:ext cx="5063100" cy="45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01" name="Shape 2501"/>
        <p:cNvGrpSpPr/>
        <p:nvPr/>
      </p:nvGrpSpPr>
      <p:grpSpPr>
        <a:xfrm>
          <a:off x="0" y="0"/>
          <a:ext cx="0" cy="0"/>
          <a:chOff x="0" y="0"/>
          <a:chExt cx="0" cy="0"/>
        </a:xfrm>
      </p:grpSpPr>
      <p:grpSp>
        <p:nvGrpSpPr>
          <p:cNvPr id="2502" name="Google Shape;2502;p152"/>
          <p:cNvGrpSpPr/>
          <p:nvPr/>
        </p:nvGrpSpPr>
        <p:grpSpPr>
          <a:xfrm>
            <a:off x="7842906" y="2390316"/>
            <a:ext cx="1140601" cy="3435455"/>
            <a:chOff x="7774800" y="2578270"/>
            <a:chExt cx="1117031" cy="3364465"/>
          </a:xfrm>
        </p:grpSpPr>
        <p:sp>
          <p:nvSpPr>
            <p:cNvPr id="2503" name="Google Shape;2503;p152"/>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52"/>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52"/>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52"/>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52"/>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8" name="Google Shape;2508;p152"/>
          <p:cNvSpPr/>
          <p:nvPr/>
        </p:nvSpPr>
        <p:spPr>
          <a:xfrm flipH="1" rot="62989">
            <a:off x="779551" y="4285319"/>
            <a:ext cx="7543882" cy="1075141"/>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9" name="Google Shape;2509;p152"/>
          <p:cNvGrpSpPr/>
          <p:nvPr/>
        </p:nvGrpSpPr>
        <p:grpSpPr>
          <a:xfrm flipH="1">
            <a:off x="104493" y="2390316"/>
            <a:ext cx="1140601" cy="3435455"/>
            <a:chOff x="7774800" y="2578270"/>
            <a:chExt cx="1117031" cy="3364465"/>
          </a:xfrm>
        </p:grpSpPr>
        <p:sp>
          <p:nvSpPr>
            <p:cNvPr id="2510" name="Google Shape;2510;p152"/>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52"/>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52"/>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52"/>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52"/>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5" name="Google Shape;2515;p152"/>
          <p:cNvSpPr/>
          <p:nvPr/>
        </p:nvSpPr>
        <p:spPr>
          <a:xfrm rot="255845">
            <a:off x="1932145" y="4559111"/>
            <a:ext cx="5223762" cy="1062447"/>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52"/>
          <p:cNvSpPr txBox="1"/>
          <p:nvPr>
            <p:ph type="title"/>
          </p:nvPr>
        </p:nvSpPr>
        <p:spPr>
          <a:xfrm>
            <a:off x="1369200" y="1174988"/>
            <a:ext cx="6405600" cy="158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3100"/>
              <a:buNone/>
              <a:defRPr sz="15000"/>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517" name="Google Shape;2517;p152"/>
          <p:cNvSpPr txBox="1"/>
          <p:nvPr>
            <p:ph idx="1" type="body"/>
          </p:nvPr>
        </p:nvSpPr>
        <p:spPr>
          <a:xfrm>
            <a:off x="1828800" y="3107388"/>
            <a:ext cx="5486400" cy="600300"/>
          </a:xfrm>
          <a:prstGeom prst="rect">
            <a:avLst/>
          </a:prstGeom>
          <a:ln>
            <a:noFill/>
          </a:ln>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18" name="Shape 2518"/>
        <p:cNvGrpSpPr/>
        <p:nvPr/>
      </p:nvGrpSpPr>
      <p:grpSpPr>
        <a:xfrm>
          <a:off x="0" y="0"/>
          <a:ext cx="0" cy="0"/>
          <a:chOff x="0" y="0"/>
          <a:chExt cx="0" cy="0"/>
        </a:xfrm>
      </p:grpSpPr>
      <p:sp>
        <p:nvSpPr>
          <p:cNvPr id="2519" name="Google Shape;2519;p153"/>
          <p:cNvSpPr/>
          <p:nvPr/>
        </p:nvSpPr>
        <p:spPr>
          <a:xfrm flipH="1" rot="5400000">
            <a:off x="5315272" y="4220235"/>
            <a:ext cx="424945" cy="106869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53"/>
          <p:cNvSpPr/>
          <p:nvPr/>
        </p:nvSpPr>
        <p:spPr>
          <a:xfrm flipH="1" rot="-837871">
            <a:off x="226660" y="3513557"/>
            <a:ext cx="424939" cy="106868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53"/>
          <p:cNvSpPr/>
          <p:nvPr/>
        </p:nvSpPr>
        <p:spPr>
          <a:xfrm flipH="1" rot="266263">
            <a:off x="-1341542" y="4163926"/>
            <a:ext cx="7498865" cy="118131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53"/>
          <p:cNvSpPr/>
          <p:nvPr/>
        </p:nvSpPr>
        <p:spPr>
          <a:xfrm rot="560773">
            <a:off x="-266302" y="4353960"/>
            <a:ext cx="6096264" cy="116735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3" name="Google Shape;2523;p153"/>
          <p:cNvGrpSpPr/>
          <p:nvPr/>
        </p:nvGrpSpPr>
        <p:grpSpPr>
          <a:xfrm rot="-312456">
            <a:off x="532907" y="3273590"/>
            <a:ext cx="1392798" cy="1743383"/>
            <a:chOff x="3581675" y="1822922"/>
            <a:chExt cx="1768067" cy="2213393"/>
          </a:xfrm>
        </p:grpSpPr>
        <p:sp>
          <p:nvSpPr>
            <p:cNvPr id="2524" name="Google Shape;2524;p153"/>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53"/>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53"/>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53"/>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5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5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53"/>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53"/>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2" name="Google Shape;2532;p153"/>
          <p:cNvGrpSpPr/>
          <p:nvPr/>
        </p:nvGrpSpPr>
        <p:grpSpPr>
          <a:xfrm rot="2700000">
            <a:off x="8257300" y="2298427"/>
            <a:ext cx="600560" cy="546635"/>
            <a:chOff x="3089194" y="1815525"/>
            <a:chExt cx="616790" cy="561327"/>
          </a:xfrm>
        </p:grpSpPr>
        <p:sp>
          <p:nvSpPr>
            <p:cNvPr id="2533" name="Google Shape;2533;p153"/>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53"/>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5" name="Google Shape;2535;p153"/>
          <p:cNvSpPr/>
          <p:nvPr/>
        </p:nvSpPr>
        <p:spPr>
          <a:xfrm rot="676936">
            <a:off x="8844909" y="191198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53"/>
          <p:cNvSpPr/>
          <p:nvPr/>
        </p:nvSpPr>
        <p:spPr>
          <a:xfrm>
            <a:off x="8931318" y="725635"/>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53"/>
          <p:cNvSpPr/>
          <p:nvPr/>
        </p:nvSpPr>
        <p:spPr>
          <a:xfrm rot="378599">
            <a:off x="7919513" y="905099"/>
            <a:ext cx="1501436" cy="72191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53"/>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539" name="Google Shape;2539;p153"/>
          <p:cNvSpPr txBox="1"/>
          <p:nvPr>
            <p:ph idx="1" type="subTitle"/>
          </p:nvPr>
        </p:nvSpPr>
        <p:spPr>
          <a:xfrm>
            <a:off x="1477825" y="1333750"/>
            <a:ext cx="28470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540" name="Google Shape;2540;p153"/>
          <p:cNvSpPr txBox="1"/>
          <p:nvPr>
            <p:ph idx="2" type="body"/>
          </p:nvPr>
        </p:nvSpPr>
        <p:spPr>
          <a:xfrm>
            <a:off x="1477825" y="1976399"/>
            <a:ext cx="28470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541" name="Google Shape;2541;p153"/>
          <p:cNvSpPr txBox="1"/>
          <p:nvPr>
            <p:ph idx="3" type="subTitle"/>
          </p:nvPr>
        </p:nvSpPr>
        <p:spPr>
          <a:xfrm>
            <a:off x="5182056" y="2763808"/>
            <a:ext cx="28728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542" name="Google Shape;2542;p153"/>
          <p:cNvSpPr txBox="1"/>
          <p:nvPr>
            <p:ph idx="4" type="body"/>
          </p:nvPr>
        </p:nvSpPr>
        <p:spPr>
          <a:xfrm>
            <a:off x="5182056" y="3406450"/>
            <a:ext cx="28728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43" name="Shape 2543"/>
        <p:cNvGrpSpPr/>
        <p:nvPr/>
      </p:nvGrpSpPr>
      <p:grpSpPr>
        <a:xfrm>
          <a:off x="0" y="0"/>
          <a:ext cx="0" cy="0"/>
          <a:chOff x="0" y="0"/>
          <a:chExt cx="0" cy="0"/>
        </a:xfrm>
      </p:grpSpPr>
      <p:sp>
        <p:nvSpPr>
          <p:cNvPr id="2544" name="Google Shape;2544;p154"/>
          <p:cNvSpPr/>
          <p:nvPr/>
        </p:nvSpPr>
        <p:spPr>
          <a:xfrm flipH="1" rot="-269878">
            <a:off x="-118182" y="3373730"/>
            <a:ext cx="1003503" cy="4824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54"/>
          <p:cNvSpPr/>
          <p:nvPr/>
        </p:nvSpPr>
        <p:spPr>
          <a:xfrm rot="378616">
            <a:off x="7770476" y="1193974"/>
            <a:ext cx="1003514" cy="482500"/>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6" name="Google Shape;2546;p154"/>
          <p:cNvGrpSpPr/>
          <p:nvPr/>
        </p:nvGrpSpPr>
        <p:grpSpPr>
          <a:xfrm flipH="1" rot="-7390742">
            <a:off x="7928471" y="-255442"/>
            <a:ext cx="1270020" cy="1589902"/>
            <a:chOff x="3581675" y="1822922"/>
            <a:chExt cx="1768067" cy="2213393"/>
          </a:xfrm>
        </p:grpSpPr>
        <p:sp>
          <p:nvSpPr>
            <p:cNvPr id="2547" name="Google Shape;2547;p154"/>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54"/>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54"/>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54"/>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54"/>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54"/>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54"/>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54"/>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5" name="Google Shape;2555;p154"/>
          <p:cNvSpPr/>
          <p:nvPr/>
        </p:nvSpPr>
        <p:spPr>
          <a:xfrm>
            <a:off x="391951" y="3894826"/>
            <a:ext cx="185494" cy="18552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54"/>
          <p:cNvSpPr/>
          <p:nvPr/>
        </p:nvSpPr>
        <p:spPr>
          <a:xfrm rot="681993">
            <a:off x="256946" y="4245104"/>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54"/>
          <p:cNvSpPr/>
          <p:nvPr/>
        </p:nvSpPr>
        <p:spPr>
          <a:xfrm rot="681993">
            <a:off x="8470746" y="1941179"/>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54"/>
          <p:cNvSpPr/>
          <p:nvPr/>
        </p:nvSpPr>
        <p:spPr>
          <a:xfrm rot="681946">
            <a:off x="8795238" y="2684454"/>
            <a:ext cx="222928" cy="2229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54"/>
          <p:cNvSpPr/>
          <p:nvPr/>
        </p:nvSpPr>
        <p:spPr>
          <a:xfrm rot="2316175">
            <a:off x="3731784" y="3852631"/>
            <a:ext cx="161" cy="161"/>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54"/>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A45C37"/>
              </a:buClr>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61" name="Shape 2561"/>
        <p:cNvGrpSpPr/>
        <p:nvPr/>
      </p:nvGrpSpPr>
      <p:grpSpPr>
        <a:xfrm>
          <a:off x="0" y="0"/>
          <a:ext cx="0" cy="0"/>
          <a:chOff x="0" y="0"/>
          <a:chExt cx="0" cy="0"/>
        </a:xfrm>
      </p:grpSpPr>
      <p:sp>
        <p:nvSpPr>
          <p:cNvPr id="2562" name="Google Shape;2562;p155"/>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63" name="Google Shape;2563;p155"/>
          <p:cNvSpPr txBox="1"/>
          <p:nvPr>
            <p:ph idx="1" type="body"/>
          </p:nvPr>
        </p:nvSpPr>
        <p:spPr>
          <a:xfrm>
            <a:off x="713225" y="1607100"/>
            <a:ext cx="3858900" cy="1929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564" name="Google Shape;2564;p155"/>
          <p:cNvSpPr/>
          <p:nvPr/>
        </p:nvSpPr>
        <p:spPr>
          <a:xfrm rot="468862">
            <a:off x="5378150" y="4564691"/>
            <a:ext cx="351945" cy="35188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55"/>
          <p:cNvSpPr/>
          <p:nvPr/>
        </p:nvSpPr>
        <p:spPr>
          <a:xfrm rot="468811">
            <a:off x="5456660" y="4643164"/>
            <a:ext cx="194938" cy="19498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55"/>
          <p:cNvSpPr/>
          <p:nvPr/>
        </p:nvSpPr>
        <p:spPr>
          <a:xfrm rot="401">
            <a:off x="8497362" y="1414519"/>
            <a:ext cx="256460" cy="185822"/>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55"/>
          <p:cNvSpPr/>
          <p:nvPr/>
        </p:nvSpPr>
        <p:spPr>
          <a:xfrm rot="1003606">
            <a:off x="8448591" y="2476799"/>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2" name="Shape 122"/>
        <p:cNvGrpSpPr/>
        <p:nvPr/>
      </p:nvGrpSpPr>
      <p:grpSpPr>
        <a:xfrm>
          <a:off x="0" y="0"/>
          <a:ext cx="0" cy="0"/>
          <a:chOff x="0" y="0"/>
          <a:chExt cx="0" cy="0"/>
        </a:xfrm>
      </p:grpSpPr>
      <p:sp>
        <p:nvSpPr>
          <p:cNvPr id="123" name="Google Shape;123;p17"/>
          <p:cNvSpPr/>
          <p:nvPr/>
        </p:nvSpPr>
        <p:spPr>
          <a:xfrm flipH="1" rot="5400000">
            <a:off x="5315272" y="4220235"/>
            <a:ext cx="424945" cy="106869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p:nvPr/>
        </p:nvSpPr>
        <p:spPr>
          <a:xfrm flipH="1" rot="-837871">
            <a:off x="226660" y="3513557"/>
            <a:ext cx="424939" cy="106868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p:nvPr/>
        </p:nvSpPr>
        <p:spPr>
          <a:xfrm flipH="1" rot="266263">
            <a:off x="-1341542" y="4163926"/>
            <a:ext cx="7498865" cy="118131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rot="560773">
            <a:off x="-266302" y="4353960"/>
            <a:ext cx="6096264" cy="116735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 name="Google Shape;127;p17"/>
          <p:cNvGrpSpPr/>
          <p:nvPr/>
        </p:nvGrpSpPr>
        <p:grpSpPr>
          <a:xfrm rot="-312456">
            <a:off x="532907" y="3273590"/>
            <a:ext cx="1392798" cy="1743383"/>
            <a:chOff x="3581675" y="1822922"/>
            <a:chExt cx="1768067" cy="2213393"/>
          </a:xfrm>
        </p:grpSpPr>
        <p:sp>
          <p:nvSpPr>
            <p:cNvPr id="128" name="Google Shape;128;p17"/>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 name="Google Shape;136;p17"/>
          <p:cNvGrpSpPr/>
          <p:nvPr/>
        </p:nvGrpSpPr>
        <p:grpSpPr>
          <a:xfrm rot="2700000">
            <a:off x="8257300" y="2298427"/>
            <a:ext cx="600560" cy="546635"/>
            <a:chOff x="3089194" y="1815525"/>
            <a:chExt cx="616790" cy="561327"/>
          </a:xfrm>
        </p:grpSpPr>
        <p:sp>
          <p:nvSpPr>
            <p:cNvPr id="137" name="Google Shape;137;p17"/>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7"/>
          <p:cNvSpPr/>
          <p:nvPr/>
        </p:nvSpPr>
        <p:spPr>
          <a:xfrm rot="676936">
            <a:off x="8844909" y="191198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a:off x="8931318" y="725635"/>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7"/>
          <p:cNvSpPr/>
          <p:nvPr/>
        </p:nvSpPr>
        <p:spPr>
          <a:xfrm rot="378599">
            <a:off x="7919513" y="905099"/>
            <a:ext cx="1501436" cy="72191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43" name="Google Shape;143;p17"/>
          <p:cNvSpPr txBox="1"/>
          <p:nvPr>
            <p:ph idx="1" type="subTitle"/>
          </p:nvPr>
        </p:nvSpPr>
        <p:spPr>
          <a:xfrm>
            <a:off x="1477825" y="1333750"/>
            <a:ext cx="28470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44" name="Google Shape;144;p17"/>
          <p:cNvSpPr txBox="1"/>
          <p:nvPr>
            <p:ph idx="2" type="body"/>
          </p:nvPr>
        </p:nvSpPr>
        <p:spPr>
          <a:xfrm>
            <a:off x="1477825" y="1976399"/>
            <a:ext cx="28470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45" name="Google Shape;145;p17"/>
          <p:cNvSpPr txBox="1"/>
          <p:nvPr>
            <p:ph idx="3" type="subTitle"/>
          </p:nvPr>
        </p:nvSpPr>
        <p:spPr>
          <a:xfrm>
            <a:off x="5182056" y="2763808"/>
            <a:ext cx="28728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46" name="Google Shape;146;p17"/>
          <p:cNvSpPr txBox="1"/>
          <p:nvPr>
            <p:ph idx="4" type="body"/>
          </p:nvPr>
        </p:nvSpPr>
        <p:spPr>
          <a:xfrm>
            <a:off x="5182056" y="3406450"/>
            <a:ext cx="28728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68" name="Shape 2568"/>
        <p:cNvGrpSpPr/>
        <p:nvPr/>
      </p:nvGrpSpPr>
      <p:grpSpPr>
        <a:xfrm>
          <a:off x="0" y="0"/>
          <a:ext cx="0" cy="0"/>
          <a:chOff x="0" y="0"/>
          <a:chExt cx="0" cy="0"/>
        </a:xfrm>
      </p:grpSpPr>
      <p:sp>
        <p:nvSpPr>
          <p:cNvPr id="2569" name="Google Shape;2569;p156"/>
          <p:cNvSpPr txBox="1"/>
          <p:nvPr>
            <p:ph type="title"/>
          </p:nvPr>
        </p:nvSpPr>
        <p:spPr>
          <a:xfrm>
            <a:off x="1889400" y="2549225"/>
            <a:ext cx="5365200" cy="206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Font typeface="Merriweather"/>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570" name="Google Shape;2570;p156"/>
          <p:cNvSpPr/>
          <p:nvPr/>
        </p:nvSpPr>
        <p:spPr>
          <a:xfrm>
            <a:off x="-298251" y="2601074"/>
            <a:ext cx="1524086" cy="1562940"/>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56"/>
          <p:cNvSpPr/>
          <p:nvPr/>
        </p:nvSpPr>
        <p:spPr>
          <a:xfrm rot="378481">
            <a:off x="8149914" y="163283"/>
            <a:ext cx="1251048" cy="60154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56"/>
          <p:cNvSpPr/>
          <p:nvPr/>
        </p:nvSpPr>
        <p:spPr>
          <a:xfrm>
            <a:off x="8500274" y="2459653"/>
            <a:ext cx="224147" cy="2241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56"/>
          <p:cNvSpPr/>
          <p:nvPr/>
        </p:nvSpPr>
        <p:spPr>
          <a:xfrm rot="1044726">
            <a:off x="8790246" y="1925774"/>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56"/>
          <p:cNvSpPr/>
          <p:nvPr/>
        </p:nvSpPr>
        <p:spPr>
          <a:xfrm rot="1044726">
            <a:off x="870309" y="2959799"/>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56"/>
          <p:cNvSpPr/>
          <p:nvPr/>
        </p:nvSpPr>
        <p:spPr>
          <a:xfrm rot="1044780">
            <a:off x="1062039" y="2332763"/>
            <a:ext cx="208698" cy="20873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6" name="Google Shape;2576;p156"/>
          <p:cNvGrpSpPr/>
          <p:nvPr/>
        </p:nvGrpSpPr>
        <p:grpSpPr>
          <a:xfrm flipH="1" rot="3348920">
            <a:off x="-112189" y="1863089"/>
            <a:ext cx="718553" cy="1290633"/>
            <a:chOff x="1091670" y="1268815"/>
            <a:chExt cx="432581" cy="776982"/>
          </a:xfrm>
        </p:grpSpPr>
        <p:sp>
          <p:nvSpPr>
            <p:cNvPr id="2577" name="Google Shape;2577;p156"/>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56"/>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9" name="Google Shape;2579;p156"/>
          <p:cNvSpPr/>
          <p:nvPr/>
        </p:nvSpPr>
        <p:spPr>
          <a:xfrm rot="-2231991">
            <a:off x="7748013" y="2949142"/>
            <a:ext cx="381734" cy="96004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56"/>
          <p:cNvSpPr/>
          <p:nvPr/>
        </p:nvSpPr>
        <p:spPr>
          <a:xfrm flipH="1" rot="-3511791">
            <a:off x="7477158" y="3304768"/>
            <a:ext cx="323850" cy="81446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56"/>
          <p:cNvSpPr/>
          <p:nvPr/>
        </p:nvSpPr>
        <p:spPr>
          <a:xfrm rot="-1512152">
            <a:off x="7404321" y="2970680"/>
            <a:ext cx="2416071" cy="2345473"/>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56"/>
          <p:cNvSpPr/>
          <p:nvPr/>
        </p:nvSpPr>
        <p:spPr>
          <a:xfrm flipH="1" rot="286770">
            <a:off x="7527334" y="3473395"/>
            <a:ext cx="5248097" cy="1056048"/>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56"/>
          <p:cNvSpPr/>
          <p:nvPr/>
        </p:nvSpPr>
        <p:spPr>
          <a:xfrm rot="5399785">
            <a:off x="56213" y="2820623"/>
            <a:ext cx="381742" cy="96004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56"/>
          <p:cNvSpPr/>
          <p:nvPr/>
        </p:nvSpPr>
        <p:spPr>
          <a:xfrm rot="378507">
            <a:off x="-374908" y="1214219"/>
            <a:ext cx="1076848" cy="51778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56"/>
          <p:cNvSpPr/>
          <p:nvPr/>
        </p:nvSpPr>
        <p:spPr>
          <a:xfrm rot="505670">
            <a:off x="1401788" y="2941901"/>
            <a:ext cx="208693" cy="20874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86" name="Shape 2586"/>
        <p:cNvGrpSpPr/>
        <p:nvPr/>
      </p:nvGrpSpPr>
      <p:grpSpPr>
        <a:xfrm>
          <a:off x="0" y="0"/>
          <a:ext cx="0" cy="0"/>
          <a:chOff x="0" y="0"/>
          <a:chExt cx="0" cy="0"/>
        </a:xfrm>
      </p:grpSpPr>
      <p:grpSp>
        <p:nvGrpSpPr>
          <p:cNvPr id="2587" name="Google Shape;2587;p157"/>
          <p:cNvGrpSpPr/>
          <p:nvPr/>
        </p:nvGrpSpPr>
        <p:grpSpPr>
          <a:xfrm flipH="1" rot="-900056">
            <a:off x="7974588" y="2271187"/>
            <a:ext cx="1283967" cy="2832044"/>
            <a:chOff x="1768957" y="2795221"/>
            <a:chExt cx="905793" cy="1997906"/>
          </a:xfrm>
        </p:grpSpPr>
        <p:sp>
          <p:nvSpPr>
            <p:cNvPr id="2588" name="Google Shape;2588;p157"/>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57"/>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57"/>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1" name="Google Shape;2591;p157"/>
          <p:cNvGrpSpPr/>
          <p:nvPr/>
        </p:nvGrpSpPr>
        <p:grpSpPr>
          <a:xfrm rot="10527615">
            <a:off x="-246773" y="-178456"/>
            <a:ext cx="1284004" cy="2832126"/>
            <a:chOff x="1768957" y="2795221"/>
            <a:chExt cx="905793" cy="1997906"/>
          </a:xfrm>
        </p:grpSpPr>
        <p:sp>
          <p:nvSpPr>
            <p:cNvPr id="2592" name="Google Shape;2592;p157"/>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57"/>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57"/>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5" name="Google Shape;2595;p157"/>
          <p:cNvSpPr/>
          <p:nvPr/>
        </p:nvSpPr>
        <p:spPr>
          <a:xfrm rot="-10643826">
            <a:off x="-144458" y="-135568"/>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57"/>
          <p:cNvSpPr/>
          <p:nvPr/>
        </p:nvSpPr>
        <p:spPr>
          <a:xfrm rot="147239">
            <a:off x="5438556" y="4069024"/>
            <a:ext cx="3863174" cy="1188761"/>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7" name="Google Shape;2597;p157"/>
          <p:cNvGrpSpPr/>
          <p:nvPr/>
        </p:nvGrpSpPr>
        <p:grpSpPr>
          <a:xfrm rot="-3165620">
            <a:off x="6166437" y="4040371"/>
            <a:ext cx="718549" cy="1290626"/>
            <a:chOff x="1091670" y="1268815"/>
            <a:chExt cx="432581" cy="776982"/>
          </a:xfrm>
        </p:grpSpPr>
        <p:sp>
          <p:nvSpPr>
            <p:cNvPr id="2598" name="Google Shape;2598;p157"/>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57"/>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0" name="Google Shape;2600;p157"/>
          <p:cNvSpPr/>
          <p:nvPr/>
        </p:nvSpPr>
        <p:spPr>
          <a:xfrm rot="-2232047">
            <a:off x="6786391" y="3988233"/>
            <a:ext cx="508626" cy="127918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1" name="Google Shape;2601;p157"/>
          <p:cNvGrpSpPr/>
          <p:nvPr/>
        </p:nvGrpSpPr>
        <p:grpSpPr>
          <a:xfrm rot="-405066">
            <a:off x="7137255" y="3406066"/>
            <a:ext cx="1549137" cy="1939320"/>
            <a:chOff x="3581675" y="1822922"/>
            <a:chExt cx="1768067" cy="2213393"/>
          </a:xfrm>
        </p:grpSpPr>
        <p:sp>
          <p:nvSpPr>
            <p:cNvPr id="2602" name="Google Shape;2602;p157"/>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57"/>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57"/>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57"/>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5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5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57"/>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57"/>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0" name="Google Shape;2610;p157"/>
          <p:cNvGrpSpPr/>
          <p:nvPr/>
        </p:nvGrpSpPr>
        <p:grpSpPr>
          <a:xfrm flipH="1" rot="-10413424">
            <a:off x="352827" y="-246785"/>
            <a:ext cx="1578778" cy="1976231"/>
            <a:chOff x="3581675" y="1822922"/>
            <a:chExt cx="1768067" cy="2213393"/>
          </a:xfrm>
        </p:grpSpPr>
        <p:sp>
          <p:nvSpPr>
            <p:cNvPr id="2611" name="Google Shape;2611;p157"/>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57"/>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57"/>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57"/>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5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5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57"/>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57"/>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157"/>
          <p:cNvGrpSpPr/>
          <p:nvPr/>
        </p:nvGrpSpPr>
        <p:grpSpPr>
          <a:xfrm rot="7491087">
            <a:off x="2192308" y="-259812"/>
            <a:ext cx="751158" cy="1349133"/>
            <a:chOff x="1091670" y="1268815"/>
            <a:chExt cx="432581" cy="776982"/>
          </a:xfrm>
        </p:grpSpPr>
        <p:sp>
          <p:nvSpPr>
            <p:cNvPr id="2620" name="Google Shape;2620;p157"/>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57"/>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2" name="Google Shape;2622;p157"/>
          <p:cNvSpPr/>
          <p:nvPr/>
        </p:nvSpPr>
        <p:spPr>
          <a:xfrm rot="8999856">
            <a:off x="1760150" y="-224819"/>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57"/>
          <p:cNvSpPr txBox="1"/>
          <p:nvPr>
            <p:ph type="title"/>
          </p:nvPr>
        </p:nvSpPr>
        <p:spPr>
          <a:xfrm>
            <a:off x="2218488" y="1594725"/>
            <a:ext cx="4707000" cy="66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100"/>
              <a:buNone/>
              <a:defRPr sz="5000"/>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2624" name="Google Shape;2624;p157"/>
          <p:cNvSpPr txBox="1"/>
          <p:nvPr>
            <p:ph idx="1" type="subTitle"/>
          </p:nvPr>
        </p:nvSpPr>
        <p:spPr>
          <a:xfrm>
            <a:off x="2220400" y="2200275"/>
            <a:ext cx="4703100" cy="142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25" name="Shape 2625"/>
        <p:cNvGrpSpPr/>
        <p:nvPr/>
      </p:nvGrpSpPr>
      <p:grpSpPr>
        <a:xfrm>
          <a:off x="0" y="0"/>
          <a:ext cx="0" cy="0"/>
          <a:chOff x="0" y="0"/>
          <a:chExt cx="0" cy="0"/>
        </a:xfrm>
      </p:grpSpPr>
      <p:sp>
        <p:nvSpPr>
          <p:cNvPr id="2626" name="Google Shape;2626;p158"/>
          <p:cNvSpPr/>
          <p:nvPr/>
        </p:nvSpPr>
        <p:spPr>
          <a:xfrm rot="1430271">
            <a:off x="8461053" y="2260830"/>
            <a:ext cx="189868" cy="18989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58"/>
          <p:cNvSpPr/>
          <p:nvPr/>
        </p:nvSpPr>
        <p:spPr>
          <a:xfrm flipH="1">
            <a:off x="-306475" y="2842375"/>
            <a:ext cx="6734000" cy="26324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58"/>
          <p:cNvSpPr/>
          <p:nvPr/>
        </p:nvSpPr>
        <p:spPr>
          <a:xfrm flipH="1" rot="2898871">
            <a:off x="-108678" y="3416291"/>
            <a:ext cx="486966" cy="122469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58"/>
          <p:cNvSpPr/>
          <p:nvPr/>
        </p:nvSpPr>
        <p:spPr>
          <a:xfrm rot="10799926">
            <a:off x="4522297" y="3570089"/>
            <a:ext cx="5035827" cy="209527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58"/>
          <p:cNvSpPr/>
          <p:nvPr/>
        </p:nvSpPr>
        <p:spPr>
          <a:xfrm>
            <a:off x="152814" y="2639499"/>
            <a:ext cx="1272146" cy="61169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58"/>
          <p:cNvSpPr/>
          <p:nvPr/>
        </p:nvSpPr>
        <p:spPr>
          <a:xfrm rot="719841">
            <a:off x="8815748" y="27962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2" name="Google Shape;2632;p158"/>
          <p:cNvGrpSpPr/>
          <p:nvPr/>
        </p:nvGrpSpPr>
        <p:grpSpPr>
          <a:xfrm>
            <a:off x="8221351" y="1383270"/>
            <a:ext cx="576575" cy="524728"/>
            <a:chOff x="3089194" y="1815525"/>
            <a:chExt cx="616790" cy="561327"/>
          </a:xfrm>
        </p:grpSpPr>
        <p:sp>
          <p:nvSpPr>
            <p:cNvPr id="2633" name="Google Shape;2633;p158"/>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58"/>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5" name="Google Shape;2635;p158"/>
          <p:cNvSpPr/>
          <p:nvPr/>
        </p:nvSpPr>
        <p:spPr>
          <a:xfrm flipH="1" rot="-3249097">
            <a:off x="8353041" y="4222840"/>
            <a:ext cx="521843" cy="1312424"/>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6" name="Google Shape;2636;p158"/>
          <p:cNvGrpSpPr/>
          <p:nvPr/>
        </p:nvGrpSpPr>
        <p:grpSpPr>
          <a:xfrm rot="-668349">
            <a:off x="8505193" y="3312873"/>
            <a:ext cx="905829" cy="1997986"/>
            <a:chOff x="1768957" y="2795221"/>
            <a:chExt cx="905793" cy="1997906"/>
          </a:xfrm>
        </p:grpSpPr>
        <p:sp>
          <p:nvSpPr>
            <p:cNvPr id="2637" name="Google Shape;2637;p158"/>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58"/>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58"/>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0" name="Google Shape;2640;p158"/>
          <p:cNvGrpSpPr/>
          <p:nvPr/>
        </p:nvGrpSpPr>
        <p:grpSpPr>
          <a:xfrm rot="3183134">
            <a:off x="-102264" y="3902036"/>
            <a:ext cx="947495" cy="1166068"/>
            <a:chOff x="3465080" y="-835281"/>
            <a:chExt cx="1214861" cy="1495111"/>
          </a:xfrm>
        </p:grpSpPr>
        <p:sp>
          <p:nvSpPr>
            <p:cNvPr id="2641" name="Google Shape;2641;p158"/>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58"/>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58"/>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4" name="Google Shape;2644;p158"/>
          <p:cNvSpPr txBox="1"/>
          <p:nvPr>
            <p:ph type="title"/>
          </p:nvPr>
        </p:nvSpPr>
        <p:spPr>
          <a:xfrm>
            <a:off x="713250" y="4054550"/>
            <a:ext cx="7717500" cy="6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45" name="Shape 2645"/>
        <p:cNvGrpSpPr/>
        <p:nvPr/>
      </p:nvGrpSpPr>
      <p:grpSpPr>
        <a:xfrm>
          <a:off x="0" y="0"/>
          <a:ext cx="0" cy="0"/>
          <a:chOff x="0" y="0"/>
          <a:chExt cx="0" cy="0"/>
        </a:xfrm>
      </p:grpSpPr>
      <p:sp>
        <p:nvSpPr>
          <p:cNvPr id="2646" name="Google Shape;2646;p159"/>
          <p:cNvSpPr txBox="1"/>
          <p:nvPr>
            <p:ph hasCustomPrompt="1" type="title"/>
          </p:nvPr>
        </p:nvSpPr>
        <p:spPr>
          <a:xfrm>
            <a:off x="1143054" y="2631562"/>
            <a:ext cx="6858000" cy="10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8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647" name="Google Shape;2647;p159"/>
          <p:cNvSpPr txBox="1"/>
          <p:nvPr>
            <p:ph idx="1" type="body"/>
          </p:nvPr>
        </p:nvSpPr>
        <p:spPr>
          <a:xfrm flipH="1">
            <a:off x="1142946" y="3822638"/>
            <a:ext cx="6858000" cy="36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600"/>
            </a:lvl1pPr>
            <a:lvl2pPr indent="-317500" lvl="1" marL="914400" rtl="0" algn="ctr">
              <a:lnSpc>
                <a:spcPct val="100000"/>
              </a:lnSpc>
              <a:spcBef>
                <a:spcPts val="1000"/>
              </a:spcBef>
              <a:spcAft>
                <a:spcPts val="0"/>
              </a:spcAft>
              <a:buSzPts val="1400"/>
              <a:buChar char="○"/>
              <a:defRPr i="0"/>
            </a:lvl2pPr>
            <a:lvl3pPr indent="-317500" lvl="2" marL="1371600" rtl="0" algn="ctr">
              <a:lnSpc>
                <a:spcPct val="100000"/>
              </a:lnSpc>
              <a:spcBef>
                <a:spcPts val="0"/>
              </a:spcBef>
              <a:spcAft>
                <a:spcPts val="0"/>
              </a:spcAft>
              <a:buSzPts val="1400"/>
              <a:buChar char="■"/>
              <a:defRPr/>
            </a:lvl3pPr>
            <a:lvl4pPr indent="-317500" lvl="3" marL="1828800" rtl="0" algn="ctr">
              <a:lnSpc>
                <a:spcPct val="100000"/>
              </a:lnSpc>
              <a:spcBef>
                <a:spcPts val="0"/>
              </a:spcBef>
              <a:spcAft>
                <a:spcPts val="0"/>
              </a:spcAft>
              <a:buSzPts val="1400"/>
              <a:buChar char="●"/>
              <a:defRPr/>
            </a:lvl4pPr>
            <a:lvl5pPr indent="-317500" lvl="4" marL="2286000" rtl="0" algn="ctr">
              <a:lnSpc>
                <a:spcPct val="100000"/>
              </a:lnSpc>
              <a:spcBef>
                <a:spcPts val="0"/>
              </a:spcBef>
              <a:spcAft>
                <a:spcPts val="0"/>
              </a:spcAft>
              <a:buSzPts val="1400"/>
              <a:buChar char="○"/>
              <a:defRPr/>
            </a:lvl5pPr>
            <a:lvl6pPr indent="-317500" lvl="5" marL="2743200" rtl="0" algn="ctr">
              <a:lnSpc>
                <a:spcPct val="100000"/>
              </a:lnSpc>
              <a:spcBef>
                <a:spcPts val="0"/>
              </a:spcBef>
              <a:spcAft>
                <a:spcPts val="0"/>
              </a:spcAft>
              <a:buSzPts val="1400"/>
              <a:buChar char="■"/>
              <a:defRPr/>
            </a:lvl6pPr>
            <a:lvl7pPr indent="-317500" lvl="6" marL="3200400" rtl="0" algn="ctr">
              <a:lnSpc>
                <a:spcPct val="100000"/>
              </a:lnSpc>
              <a:spcBef>
                <a:spcPts val="0"/>
              </a:spcBef>
              <a:spcAft>
                <a:spcPts val="0"/>
              </a:spcAft>
              <a:buSzPts val="1400"/>
              <a:buChar char="●"/>
              <a:defRPr/>
            </a:lvl7pPr>
            <a:lvl8pPr indent="-317500" lvl="7" marL="3657600" rtl="0" algn="ctr">
              <a:lnSpc>
                <a:spcPct val="100000"/>
              </a:lnSpc>
              <a:spcBef>
                <a:spcPts val="0"/>
              </a:spcBef>
              <a:spcAft>
                <a:spcPts val="0"/>
              </a:spcAft>
              <a:buSzPts val="1400"/>
              <a:buChar char="○"/>
              <a:defRPr/>
            </a:lvl8pPr>
            <a:lvl9pPr indent="-317500" lvl="8" marL="4114800" rtl="0" algn="ctr">
              <a:lnSpc>
                <a:spcPct val="100000"/>
              </a:lnSpc>
              <a:spcBef>
                <a:spcPts val="0"/>
              </a:spcBef>
              <a:spcAft>
                <a:spcPts val="0"/>
              </a:spcAft>
              <a:buSzPts val="1400"/>
              <a:buChar char="■"/>
              <a:defRPr/>
            </a:lvl9pPr>
          </a:lstStyle>
          <a:p/>
        </p:txBody>
      </p:sp>
      <p:grpSp>
        <p:nvGrpSpPr>
          <p:cNvPr id="2648" name="Google Shape;2648;p159"/>
          <p:cNvGrpSpPr/>
          <p:nvPr/>
        </p:nvGrpSpPr>
        <p:grpSpPr>
          <a:xfrm flipH="1" rot="290067">
            <a:off x="7994758" y="3619370"/>
            <a:ext cx="1307008" cy="1636206"/>
            <a:chOff x="3581675" y="1822922"/>
            <a:chExt cx="1768067" cy="2213393"/>
          </a:xfrm>
        </p:grpSpPr>
        <p:sp>
          <p:nvSpPr>
            <p:cNvPr id="2649" name="Google Shape;2649;p159"/>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59"/>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59"/>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59"/>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5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5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59"/>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59"/>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657" name="Shape 2657"/>
        <p:cNvGrpSpPr/>
        <p:nvPr/>
      </p:nvGrpSpPr>
      <p:grpSpPr>
        <a:xfrm>
          <a:off x="0" y="0"/>
          <a:ext cx="0" cy="0"/>
          <a:chOff x="0" y="0"/>
          <a:chExt cx="0" cy="0"/>
        </a:xfrm>
      </p:grpSpPr>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6">
    <p:spTree>
      <p:nvGrpSpPr>
        <p:cNvPr id="2658" name="Shape 2658"/>
        <p:cNvGrpSpPr/>
        <p:nvPr/>
      </p:nvGrpSpPr>
      <p:grpSpPr>
        <a:xfrm>
          <a:off x="0" y="0"/>
          <a:ext cx="0" cy="0"/>
          <a:chOff x="0" y="0"/>
          <a:chExt cx="0" cy="0"/>
        </a:xfrm>
      </p:grpSpPr>
      <p:sp>
        <p:nvSpPr>
          <p:cNvPr id="2659" name="Google Shape;2659;p161"/>
          <p:cNvSpPr/>
          <p:nvPr/>
        </p:nvSpPr>
        <p:spPr>
          <a:xfrm rot="560338">
            <a:off x="801705" y="1565980"/>
            <a:ext cx="256437" cy="25647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61"/>
          <p:cNvSpPr/>
          <p:nvPr/>
        </p:nvSpPr>
        <p:spPr>
          <a:xfrm rot="134291">
            <a:off x="451061" y="1207637"/>
            <a:ext cx="187489" cy="1874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61"/>
          <p:cNvSpPr txBox="1"/>
          <p:nvPr>
            <p:ph type="title"/>
          </p:nvPr>
        </p:nvSpPr>
        <p:spPr>
          <a:xfrm>
            <a:off x="713225" y="365750"/>
            <a:ext cx="4405500" cy="636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31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62" name="Google Shape;2662;p161"/>
          <p:cNvSpPr txBox="1"/>
          <p:nvPr>
            <p:ph hasCustomPrompt="1" idx="2" type="title"/>
          </p:nvPr>
        </p:nvSpPr>
        <p:spPr>
          <a:xfrm>
            <a:off x="5195188" y="650275"/>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663" name="Google Shape;2663;p161"/>
          <p:cNvSpPr txBox="1"/>
          <p:nvPr>
            <p:ph idx="1" type="subTitle"/>
          </p:nvPr>
        </p:nvSpPr>
        <p:spPr>
          <a:xfrm>
            <a:off x="5992328" y="68505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664" name="Google Shape;2664;p161"/>
          <p:cNvSpPr txBox="1"/>
          <p:nvPr>
            <p:ph idx="3" type="subTitle"/>
          </p:nvPr>
        </p:nvSpPr>
        <p:spPr>
          <a:xfrm>
            <a:off x="5992328" y="93193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2665" name="Google Shape;2665;p161"/>
          <p:cNvSpPr txBox="1"/>
          <p:nvPr>
            <p:ph hasCustomPrompt="1" idx="4" type="title"/>
          </p:nvPr>
        </p:nvSpPr>
        <p:spPr>
          <a:xfrm>
            <a:off x="5193688" y="1682371"/>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666" name="Google Shape;2666;p161"/>
          <p:cNvSpPr txBox="1"/>
          <p:nvPr>
            <p:ph idx="5" type="subTitle"/>
          </p:nvPr>
        </p:nvSpPr>
        <p:spPr>
          <a:xfrm>
            <a:off x="5994024" y="171962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667" name="Google Shape;2667;p161"/>
          <p:cNvSpPr txBox="1"/>
          <p:nvPr>
            <p:ph idx="6" type="subTitle"/>
          </p:nvPr>
        </p:nvSpPr>
        <p:spPr>
          <a:xfrm>
            <a:off x="5994024" y="196650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2668" name="Google Shape;2668;p161"/>
          <p:cNvSpPr txBox="1"/>
          <p:nvPr>
            <p:ph hasCustomPrompt="1" idx="7" type="title"/>
          </p:nvPr>
        </p:nvSpPr>
        <p:spPr>
          <a:xfrm>
            <a:off x="5195188" y="2723119"/>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669" name="Google Shape;2669;p161"/>
          <p:cNvSpPr txBox="1"/>
          <p:nvPr>
            <p:ph idx="8" type="subTitle"/>
          </p:nvPr>
        </p:nvSpPr>
        <p:spPr>
          <a:xfrm>
            <a:off x="5990651" y="275420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670" name="Google Shape;2670;p161"/>
          <p:cNvSpPr txBox="1"/>
          <p:nvPr>
            <p:ph idx="9" type="subTitle"/>
          </p:nvPr>
        </p:nvSpPr>
        <p:spPr>
          <a:xfrm>
            <a:off x="5990651" y="300108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2671" name="Google Shape;2671;p161"/>
          <p:cNvSpPr txBox="1"/>
          <p:nvPr>
            <p:ph hasCustomPrompt="1" idx="13" type="title"/>
          </p:nvPr>
        </p:nvSpPr>
        <p:spPr>
          <a:xfrm>
            <a:off x="5193688" y="3750925"/>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672" name="Google Shape;2672;p161"/>
          <p:cNvSpPr txBox="1"/>
          <p:nvPr>
            <p:ph idx="14" type="subTitle"/>
          </p:nvPr>
        </p:nvSpPr>
        <p:spPr>
          <a:xfrm>
            <a:off x="5992347" y="378877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673" name="Google Shape;2673;p161"/>
          <p:cNvSpPr txBox="1"/>
          <p:nvPr>
            <p:ph idx="15" type="subTitle"/>
          </p:nvPr>
        </p:nvSpPr>
        <p:spPr>
          <a:xfrm>
            <a:off x="5992347" y="403565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spTree>
      <p:nvGrpSpPr>
        <p:cNvPr id="2674" name="Shape 2674"/>
        <p:cNvGrpSpPr/>
        <p:nvPr/>
      </p:nvGrpSpPr>
      <p:grpSpPr>
        <a:xfrm>
          <a:off x="0" y="0"/>
          <a:ext cx="0" cy="0"/>
          <a:chOff x="0" y="0"/>
          <a:chExt cx="0" cy="0"/>
        </a:xfrm>
      </p:grpSpPr>
      <p:sp>
        <p:nvSpPr>
          <p:cNvPr id="2675" name="Google Shape;2675;p162"/>
          <p:cNvSpPr txBox="1"/>
          <p:nvPr>
            <p:ph type="title"/>
          </p:nvPr>
        </p:nvSpPr>
        <p:spPr>
          <a:xfrm>
            <a:off x="1095600" y="2890550"/>
            <a:ext cx="6952800" cy="1265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2676" name="Google Shape;2676;p162"/>
          <p:cNvSpPr txBox="1"/>
          <p:nvPr>
            <p:ph hasCustomPrompt="1" idx="2" type="title"/>
          </p:nvPr>
        </p:nvSpPr>
        <p:spPr>
          <a:xfrm>
            <a:off x="3913050" y="2024900"/>
            <a:ext cx="1317900" cy="90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7500"/>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2677" name="Google Shape;2677;p162"/>
          <p:cNvSpPr txBox="1"/>
          <p:nvPr>
            <p:ph idx="1" type="subTitle"/>
          </p:nvPr>
        </p:nvSpPr>
        <p:spPr>
          <a:xfrm>
            <a:off x="1096200" y="4069025"/>
            <a:ext cx="6951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2678" name="Shape 2678"/>
        <p:cNvGrpSpPr/>
        <p:nvPr/>
      </p:nvGrpSpPr>
      <p:grpSpPr>
        <a:xfrm>
          <a:off x="0" y="0"/>
          <a:ext cx="0" cy="0"/>
          <a:chOff x="0" y="0"/>
          <a:chExt cx="0" cy="0"/>
        </a:xfrm>
      </p:grpSpPr>
      <p:sp>
        <p:nvSpPr>
          <p:cNvPr id="2679" name="Google Shape;2679;p163"/>
          <p:cNvSpPr/>
          <p:nvPr/>
        </p:nvSpPr>
        <p:spPr>
          <a:xfrm rot="5400000">
            <a:off x="-1140412" y="3470964"/>
            <a:ext cx="2803227" cy="802799"/>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63"/>
          <p:cNvSpPr/>
          <p:nvPr/>
        </p:nvSpPr>
        <p:spPr>
          <a:xfrm>
            <a:off x="6594101" y="4609200"/>
            <a:ext cx="2664321" cy="638602"/>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1" name="Google Shape;2681;p163"/>
          <p:cNvGrpSpPr/>
          <p:nvPr/>
        </p:nvGrpSpPr>
        <p:grpSpPr>
          <a:xfrm rot="-4817841">
            <a:off x="8022841" y="4483378"/>
            <a:ext cx="495650" cy="890316"/>
            <a:chOff x="781275" y="4335125"/>
            <a:chExt cx="290050" cy="520975"/>
          </a:xfrm>
        </p:grpSpPr>
        <p:sp>
          <p:nvSpPr>
            <p:cNvPr id="2682" name="Google Shape;2682;p163"/>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63"/>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4" name="Google Shape;2684;p163"/>
          <p:cNvGrpSpPr/>
          <p:nvPr/>
        </p:nvGrpSpPr>
        <p:grpSpPr>
          <a:xfrm rot="-2067230">
            <a:off x="113470" y="1415105"/>
            <a:ext cx="454698" cy="525293"/>
            <a:chOff x="1182325" y="4709275"/>
            <a:chExt cx="403200" cy="465800"/>
          </a:xfrm>
        </p:grpSpPr>
        <p:sp>
          <p:nvSpPr>
            <p:cNvPr id="2685" name="Google Shape;2685;p163"/>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63"/>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7" name="Google Shape;2687;p163"/>
          <p:cNvSpPr/>
          <p:nvPr/>
        </p:nvSpPr>
        <p:spPr>
          <a:xfrm rot="-2859116">
            <a:off x="8473327" y="3949232"/>
            <a:ext cx="857665" cy="112928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63"/>
          <p:cNvSpPr/>
          <p:nvPr/>
        </p:nvSpPr>
        <p:spPr>
          <a:xfrm rot="784075">
            <a:off x="-8547" y="3424397"/>
            <a:ext cx="356205" cy="89593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9" name="Google Shape;2689;p163"/>
          <p:cNvGrpSpPr/>
          <p:nvPr/>
        </p:nvGrpSpPr>
        <p:grpSpPr>
          <a:xfrm rot="1241619">
            <a:off x="8643449" y="2607228"/>
            <a:ext cx="481392" cy="556132"/>
            <a:chOff x="1182325" y="4709275"/>
            <a:chExt cx="403200" cy="465800"/>
          </a:xfrm>
        </p:grpSpPr>
        <p:sp>
          <p:nvSpPr>
            <p:cNvPr id="2690" name="Google Shape;2690;p163"/>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63"/>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2" name="Google Shape;2692;p163"/>
          <p:cNvSpPr/>
          <p:nvPr/>
        </p:nvSpPr>
        <p:spPr>
          <a:xfrm rot="224986">
            <a:off x="7777049" y="102622"/>
            <a:ext cx="987231" cy="4746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63"/>
          <p:cNvSpPr/>
          <p:nvPr/>
        </p:nvSpPr>
        <p:spPr>
          <a:xfrm rot="2845812">
            <a:off x="203873" y="4419973"/>
            <a:ext cx="404361" cy="101711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63"/>
          <p:cNvSpPr/>
          <p:nvPr/>
        </p:nvSpPr>
        <p:spPr>
          <a:xfrm flipH="1" rot="-225035">
            <a:off x="8514492" y="328623"/>
            <a:ext cx="739298" cy="3554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63"/>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2696" name="Google Shape;2696;p163"/>
          <p:cNvGrpSpPr/>
          <p:nvPr/>
        </p:nvGrpSpPr>
        <p:grpSpPr>
          <a:xfrm>
            <a:off x="-98880" y="4009275"/>
            <a:ext cx="1022601" cy="889745"/>
            <a:chOff x="-98874" y="4014305"/>
            <a:chExt cx="1016199" cy="884086"/>
          </a:xfrm>
        </p:grpSpPr>
        <p:sp>
          <p:nvSpPr>
            <p:cNvPr id="2697" name="Google Shape;2697;p163"/>
            <p:cNvSpPr/>
            <p:nvPr/>
          </p:nvSpPr>
          <p:spPr>
            <a:xfrm rot="5424085">
              <a:off x="496867" y="4166421"/>
              <a:ext cx="501104" cy="336313"/>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63"/>
            <p:cNvSpPr/>
            <p:nvPr/>
          </p:nvSpPr>
          <p:spPr>
            <a:xfrm rot="5424085">
              <a:off x="261205" y="4035652"/>
              <a:ext cx="335767" cy="295446"/>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63"/>
            <p:cNvSpPr/>
            <p:nvPr/>
          </p:nvSpPr>
          <p:spPr>
            <a:xfrm rot="5424085">
              <a:off x="-61604" y="4062304"/>
              <a:ext cx="798115" cy="867091"/>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2700" name="Shape 2700"/>
        <p:cNvGrpSpPr/>
        <p:nvPr/>
      </p:nvGrpSpPr>
      <p:grpSpPr>
        <a:xfrm>
          <a:off x="0" y="0"/>
          <a:ext cx="0" cy="0"/>
          <a:chOff x="0" y="0"/>
          <a:chExt cx="0" cy="0"/>
        </a:xfrm>
      </p:grpSpPr>
      <p:sp>
        <p:nvSpPr>
          <p:cNvPr id="2701" name="Google Shape;2701;p164"/>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702" name="Google Shape;2702;p164"/>
          <p:cNvSpPr/>
          <p:nvPr/>
        </p:nvSpPr>
        <p:spPr>
          <a:xfrm rot="-192736">
            <a:off x="2149419" y="4120745"/>
            <a:ext cx="637574" cy="83949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64"/>
          <p:cNvSpPr/>
          <p:nvPr/>
        </p:nvSpPr>
        <p:spPr>
          <a:xfrm flipH="1" rot="-10090587">
            <a:off x="8503676" y="-49031"/>
            <a:ext cx="815734" cy="107413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64"/>
          <p:cNvSpPr/>
          <p:nvPr/>
        </p:nvSpPr>
        <p:spPr>
          <a:xfrm rot="-10408061">
            <a:off x="7235186" y="-137382"/>
            <a:ext cx="815707" cy="1074153"/>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64"/>
          <p:cNvSpPr/>
          <p:nvPr/>
        </p:nvSpPr>
        <p:spPr>
          <a:xfrm flipH="1" rot="4277889">
            <a:off x="1762929" y="4134320"/>
            <a:ext cx="521747" cy="68700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64"/>
          <p:cNvSpPr/>
          <p:nvPr/>
        </p:nvSpPr>
        <p:spPr>
          <a:xfrm flipH="1">
            <a:off x="-249849" y="4237174"/>
            <a:ext cx="4374582" cy="1048527"/>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64"/>
          <p:cNvSpPr/>
          <p:nvPr/>
        </p:nvSpPr>
        <p:spPr>
          <a:xfrm flipH="1" rot="-225063">
            <a:off x="8126502" y="1135031"/>
            <a:ext cx="1172082" cy="56357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64"/>
          <p:cNvSpPr/>
          <p:nvPr/>
        </p:nvSpPr>
        <p:spPr>
          <a:xfrm flipH="1" rot="-225026">
            <a:off x="1353006" y="3494925"/>
            <a:ext cx="1064227" cy="51169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9" name="Google Shape;2709;p164"/>
          <p:cNvGrpSpPr/>
          <p:nvPr/>
        </p:nvGrpSpPr>
        <p:grpSpPr>
          <a:xfrm>
            <a:off x="123450" y="2859484"/>
            <a:ext cx="1522054" cy="2180804"/>
            <a:chOff x="3465080" y="-890529"/>
            <a:chExt cx="2187802" cy="3134690"/>
          </a:xfrm>
        </p:grpSpPr>
        <p:sp>
          <p:nvSpPr>
            <p:cNvPr id="2710" name="Google Shape;2710;p164"/>
            <p:cNvSpPr/>
            <p:nvPr/>
          </p:nvSpPr>
          <p:spPr>
            <a:xfrm>
              <a:off x="4015516" y="103264"/>
              <a:ext cx="1637366" cy="2140898"/>
            </a:xfrm>
            <a:custGeom>
              <a:rect b="b" l="l" r="r" t="t"/>
              <a:pathLst>
                <a:path extrusionOk="0" h="45851" w="35067">
                  <a:moveTo>
                    <a:pt x="28454" y="0"/>
                  </a:moveTo>
                  <a:cubicBezTo>
                    <a:pt x="28376" y="425"/>
                    <a:pt x="28261" y="848"/>
                    <a:pt x="28126" y="1255"/>
                  </a:cubicBezTo>
                  <a:cubicBezTo>
                    <a:pt x="27015" y="4565"/>
                    <a:pt x="24338" y="7169"/>
                    <a:pt x="21290" y="8869"/>
                  </a:cubicBezTo>
                  <a:cubicBezTo>
                    <a:pt x="18242" y="10570"/>
                    <a:pt x="14824" y="11470"/>
                    <a:pt x="11425" y="12265"/>
                  </a:cubicBezTo>
                  <a:cubicBezTo>
                    <a:pt x="10974" y="12370"/>
                    <a:pt x="10522" y="12479"/>
                    <a:pt x="10065" y="12591"/>
                  </a:cubicBezTo>
                  <a:cubicBezTo>
                    <a:pt x="9666" y="12095"/>
                    <a:pt x="9142" y="11695"/>
                    <a:pt x="8549" y="11454"/>
                  </a:cubicBezTo>
                  <a:cubicBezTo>
                    <a:pt x="8112" y="11281"/>
                    <a:pt x="7645" y="11197"/>
                    <a:pt x="7177" y="11197"/>
                  </a:cubicBezTo>
                  <a:cubicBezTo>
                    <a:pt x="6099" y="11197"/>
                    <a:pt x="5015" y="11640"/>
                    <a:pt x="4291" y="12443"/>
                  </a:cubicBezTo>
                  <a:cubicBezTo>
                    <a:pt x="3472" y="13338"/>
                    <a:pt x="3138" y="14567"/>
                    <a:pt x="3065" y="15795"/>
                  </a:cubicBezTo>
                  <a:cubicBezTo>
                    <a:pt x="1092" y="17672"/>
                    <a:pt x="0" y="20448"/>
                    <a:pt x="119" y="23167"/>
                  </a:cubicBezTo>
                  <a:cubicBezTo>
                    <a:pt x="119" y="23197"/>
                    <a:pt x="4833" y="28779"/>
                    <a:pt x="2915" y="42221"/>
                  </a:cubicBezTo>
                  <a:cubicBezTo>
                    <a:pt x="4546" y="44970"/>
                    <a:pt x="7537" y="45850"/>
                    <a:pt x="10698" y="45850"/>
                  </a:cubicBezTo>
                  <a:cubicBezTo>
                    <a:pt x="16331" y="45850"/>
                    <a:pt x="22506" y="43056"/>
                    <a:pt x="22506" y="43056"/>
                  </a:cubicBezTo>
                  <a:cubicBezTo>
                    <a:pt x="21387" y="41335"/>
                    <a:pt x="20667" y="39357"/>
                    <a:pt x="20404" y="37319"/>
                  </a:cubicBezTo>
                  <a:cubicBezTo>
                    <a:pt x="20285" y="36410"/>
                    <a:pt x="20256" y="35483"/>
                    <a:pt x="20327" y="34564"/>
                  </a:cubicBezTo>
                  <a:lnTo>
                    <a:pt x="20327" y="34564"/>
                  </a:lnTo>
                  <a:cubicBezTo>
                    <a:pt x="20400" y="34594"/>
                    <a:pt x="20478" y="34620"/>
                    <a:pt x="20552" y="34645"/>
                  </a:cubicBezTo>
                  <a:cubicBezTo>
                    <a:pt x="22408" y="35272"/>
                    <a:pt x="24366" y="35532"/>
                    <a:pt x="26316" y="35688"/>
                  </a:cubicBezTo>
                  <a:cubicBezTo>
                    <a:pt x="26822" y="35729"/>
                    <a:pt x="27334" y="35762"/>
                    <a:pt x="27843" y="35762"/>
                  </a:cubicBezTo>
                  <a:cubicBezTo>
                    <a:pt x="28726" y="35762"/>
                    <a:pt x="29599" y="35662"/>
                    <a:pt x="30411" y="35327"/>
                  </a:cubicBezTo>
                  <a:cubicBezTo>
                    <a:pt x="30744" y="35185"/>
                    <a:pt x="31073" y="35001"/>
                    <a:pt x="31268" y="34703"/>
                  </a:cubicBezTo>
                  <a:cubicBezTo>
                    <a:pt x="31675" y="34097"/>
                    <a:pt x="31412" y="33294"/>
                    <a:pt x="31284" y="32573"/>
                  </a:cubicBezTo>
                  <a:cubicBezTo>
                    <a:pt x="31041" y="31250"/>
                    <a:pt x="31330" y="29839"/>
                    <a:pt x="32069" y="28715"/>
                  </a:cubicBezTo>
                  <a:cubicBezTo>
                    <a:pt x="32262" y="28417"/>
                    <a:pt x="32496" y="28124"/>
                    <a:pt x="32570" y="27773"/>
                  </a:cubicBezTo>
                  <a:cubicBezTo>
                    <a:pt x="32726" y="27031"/>
                    <a:pt x="32139" y="26388"/>
                    <a:pt x="31521" y="25897"/>
                  </a:cubicBezTo>
                  <a:cubicBezTo>
                    <a:pt x="31718" y="25885"/>
                    <a:pt x="31907" y="25792"/>
                    <a:pt x="32060" y="25664"/>
                  </a:cubicBezTo>
                  <a:cubicBezTo>
                    <a:pt x="32251" y="25502"/>
                    <a:pt x="32393" y="25294"/>
                    <a:pt x="32530" y="25086"/>
                  </a:cubicBezTo>
                  <a:cubicBezTo>
                    <a:pt x="32626" y="24939"/>
                    <a:pt x="32722" y="24789"/>
                    <a:pt x="32748" y="24616"/>
                  </a:cubicBezTo>
                  <a:cubicBezTo>
                    <a:pt x="32796" y="24272"/>
                    <a:pt x="32534" y="23969"/>
                    <a:pt x="32328" y="23690"/>
                  </a:cubicBezTo>
                  <a:cubicBezTo>
                    <a:pt x="32095" y="23376"/>
                    <a:pt x="31900" y="23027"/>
                    <a:pt x="31766" y="22659"/>
                  </a:cubicBezTo>
                  <a:cubicBezTo>
                    <a:pt x="32829" y="22060"/>
                    <a:pt x="33792" y="21271"/>
                    <a:pt x="34590" y="20345"/>
                  </a:cubicBezTo>
                  <a:cubicBezTo>
                    <a:pt x="34802" y="20093"/>
                    <a:pt x="35017" y="19812"/>
                    <a:pt x="35030" y="19482"/>
                  </a:cubicBezTo>
                  <a:cubicBezTo>
                    <a:pt x="35067" y="18755"/>
                    <a:pt x="34219" y="18376"/>
                    <a:pt x="33569" y="18063"/>
                  </a:cubicBezTo>
                  <a:cubicBezTo>
                    <a:pt x="32147" y="17380"/>
                    <a:pt x="31028" y="16101"/>
                    <a:pt x="30533" y="14609"/>
                  </a:cubicBezTo>
                  <a:cubicBezTo>
                    <a:pt x="29806" y="12412"/>
                    <a:pt x="30424" y="10031"/>
                    <a:pt x="30501" y="7720"/>
                  </a:cubicBezTo>
                  <a:cubicBezTo>
                    <a:pt x="30583" y="5020"/>
                    <a:pt x="29853" y="2305"/>
                    <a:pt x="28454"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64"/>
            <p:cNvSpPr/>
            <p:nvPr/>
          </p:nvSpPr>
          <p:spPr>
            <a:xfrm>
              <a:off x="3939268" y="50408"/>
              <a:ext cx="1404931" cy="1134581"/>
            </a:xfrm>
            <a:custGeom>
              <a:rect b="b" l="l" r="r" t="t"/>
              <a:pathLst>
                <a:path extrusionOk="0" h="24299" w="30089">
                  <a:moveTo>
                    <a:pt x="23999" y="1"/>
                  </a:moveTo>
                  <a:cubicBezTo>
                    <a:pt x="20815" y="1"/>
                    <a:pt x="16621" y="816"/>
                    <a:pt x="12001" y="3835"/>
                  </a:cubicBezTo>
                  <a:cubicBezTo>
                    <a:pt x="0" y="11676"/>
                    <a:pt x="1752" y="24299"/>
                    <a:pt x="1752" y="24299"/>
                  </a:cubicBezTo>
                  <a:cubicBezTo>
                    <a:pt x="1634" y="21580"/>
                    <a:pt x="2725" y="18804"/>
                    <a:pt x="4699" y="16929"/>
                  </a:cubicBezTo>
                  <a:cubicBezTo>
                    <a:pt x="4769" y="15703"/>
                    <a:pt x="5106" y="14475"/>
                    <a:pt x="5924" y="13576"/>
                  </a:cubicBezTo>
                  <a:cubicBezTo>
                    <a:pt x="6650" y="12775"/>
                    <a:pt x="7735" y="12333"/>
                    <a:pt x="8813" y="12333"/>
                  </a:cubicBezTo>
                  <a:cubicBezTo>
                    <a:pt x="9280" y="12333"/>
                    <a:pt x="9747" y="12416"/>
                    <a:pt x="10182" y="12589"/>
                  </a:cubicBezTo>
                  <a:cubicBezTo>
                    <a:pt x="10777" y="12827"/>
                    <a:pt x="11300" y="13227"/>
                    <a:pt x="11701" y="13723"/>
                  </a:cubicBezTo>
                  <a:cubicBezTo>
                    <a:pt x="12153" y="13612"/>
                    <a:pt x="12609" y="13505"/>
                    <a:pt x="13061" y="13400"/>
                  </a:cubicBezTo>
                  <a:cubicBezTo>
                    <a:pt x="16458" y="12603"/>
                    <a:pt x="19880" y="11703"/>
                    <a:pt x="22927" y="10004"/>
                  </a:cubicBezTo>
                  <a:cubicBezTo>
                    <a:pt x="25974" y="8301"/>
                    <a:pt x="28651" y="5696"/>
                    <a:pt x="29760" y="2388"/>
                  </a:cubicBezTo>
                  <a:cubicBezTo>
                    <a:pt x="29897" y="1981"/>
                    <a:pt x="30009" y="1558"/>
                    <a:pt x="30089" y="1132"/>
                  </a:cubicBezTo>
                  <a:cubicBezTo>
                    <a:pt x="30089" y="1129"/>
                    <a:pt x="30086" y="1126"/>
                    <a:pt x="30086" y="1126"/>
                  </a:cubicBezTo>
                  <a:cubicBezTo>
                    <a:pt x="30086" y="1126"/>
                    <a:pt x="27740" y="1"/>
                    <a:pt x="23999" y="1"/>
                  </a:cubicBezTo>
                  <a:close/>
                </a:path>
              </a:pathLst>
            </a:custGeom>
            <a:gradFill>
              <a:gsLst>
                <a:gs pos="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64"/>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64"/>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64"/>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64"/>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64"/>
            <p:cNvSpPr/>
            <p:nvPr/>
          </p:nvSpPr>
          <p:spPr>
            <a:xfrm>
              <a:off x="4003283" y="83606"/>
              <a:ext cx="1350814" cy="1762175"/>
            </a:xfrm>
            <a:custGeom>
              <a:rect b="b" l="l" r="r" t="t"/>
              <a:pathLst>
                <a:path extrusionOk="0" h="37740" w="28930">
                  <a:moveTo>
                    <a:pt x="28582" y="1"/>
                  </a:moveTo>
                  <a:cubicBezTo>
                    <a:pt x="28474" y="1"/>
                    <a:pt x="28374" y="63"/>
                    <a:pt x="28353" y="207"/>
                  </a:cubicBezTo>
                  <a:cubicBezTo>
                    <a:pt x="28013" y="2496"/>
                    <a:pt x="26879" y="4600"/>
                    <a:pt x="25148" y="6135"/>
                  </a:cubicBezTo>
                  <a:cubicBezTo>
                    <a:pt x="24936" y="6326"/>
                    <a:pt x="25134" y="6610"/>
                    <a:pt x="25360" y="6610"/>
                  </a:cubicBezTo>
                  <a:cubicBezTo>
                    <a:pt x="25424" y="6610"/>
                    <a:pt x="25489" y="6588"/>
                    <a:pt x="25548" y="6535"/>
                  </a:cubicBezTo>
                  <a:cubicBezTo>
                    <a:pt x="27342" y="4941"/>
                    <a:pt x="28543" y="2728"/>
                    <a:pt x="28898" y="356"/>
                  </a:cubicBezTo>
                  <a:cubicBezTo>
                    <a:pt x="28930" y="141"/>
                    <a:pt x="28746" y="1"/>
                    <a:pt x="28582" y="1"/>
                  </a:cubicBezTo>
                  <a:close/>
                  <a:moveTo>
                    <a:pt x="22912" y="8059"/>
                  </a:moveTo>
                  <a:cubicBezTo>
                    <a:pt x="22866" y="8059"/>
                    <a:pt x="22818" y="8072"/>
                    <a:pt x="22768" y="8101"/>
                  </a:cubicBezTo>
                  <a:cubicBezTo>
                    <a:pt x="19026" y="10241"/>
                    <a:pt x="14971" y="11791"/>
                    <a:pt x="10755" y="12695"/>
                  </a:cubicBezTo>
                  <a:cubicBezTo>
                    <a:pt x="10701" y="12705"/>
                    <a:pt x="10659" y="12727"/>
                    <a:pt x="10628" y="12756"/>
                  </a:cubicBezTo>
                  <a:cubicBezTo>
                    <a:pt x="9955" y="11917"/>
                    <a:pt x="8978" y="11333"/>
                    <a:pt x="7880" y="11206"/>
                  </a:cubicBezTo>
                  <a:cubicBezTo>
                    <a:pt x="7722" y="11188"/>
                    <a:pt x="7563" y="11179"/>
                    <a:pt x="7405" y="11179"/>
                  </a:cubicBezTo>
                  <a:cubicBezTo>
                    <a:pt x="6038" y="11179"/>
                    <a:pt x="4729" y="11859"/>
                    <a:pt x="3940" y="12989"/>
                  </a:cubicBezTo>
                  <a:cubicBezTo>
                    <a:pt x="3295" y="13916"/>
                    <a:pt x="3039" y="15018"/>
                    <a:pt x="3051" y="16128"/>
                  </a:cubicBezTo>
                  <a:cubicBezTo>
                    <a:pt x="1107" y="17912"/>
                    <a:pt x="0" y="20507"/>
                    <a:pt x="54" y="23146"/>
                  </a:cubicBezTo>
                  <a:cubicBezTo>
                    <a:pt x="58" y="23329"/>
                    <a:pt x="201" y="23420"/>
                    <a:pt x="343" y="23420"/>
                  </a:cubicBezTo>
                  <a:cubicBezTo>
                    <a:pt x="485" y="23420"/>
                    <a:pt x="625" y="23329"/>
                    <a:pt x="621" y="23146"/>
                  </a:cubicBezTo>
                  <a:cubicBezTo>
                    <a:pt x="572" y="20815"/>
                    <a:pt x="1479" y="18540"/>
                    <a:pt x="3099" y="16872"/>
                  </a:cubicBezTo>
                  <a:cubicBezTo>
                    <a:pt x="3135" y="17190"/>
                    <a:pt x="3192" y="17507"/>
                    <a:pt x="3266" y="17816"/>
                  </a:cubicBezTo>
                  <a:cubicBezTo>
                    <a:pt x="3897" y="20448"/>
                    <a:pt x="5887" y="23757"/>
                    <a:pt x="8850" y="23757"/>
                  </a:cubicBezTo>
                  <a:cubicBezTo>
                    <a:pt x="9186" y="23757"/>
                    <a:pt x="9535" y="23715"/>
                    <a:pt x="9896" y="23624"/>
                  </a:cubicBezTo>
                  <a:cubicBezTo>
                    <a:pt x="10224" y="23542"/>
                    <a:pt x="10119" y="23068"/>
                    <a:pt x="9820" y="23068"/>
                  </a:cubicBezTo>
                  <a:cubicBezTo>
                    <a:pt x="9796" y="23068"/>
                    <a:pt x="9771" y="23071"/>
                    <a:pt x="9744" y="23077"/>
                  </a:cubicBezTo>
                  <a:cubicBezTo>
                    <a:pt x="9472" y="23146"/>
                    <a:pt x="9200" y="23178"/>
                    <a:pt x="8932" y="23178"/>
                  </a:cubicBezTo>
                  <a:cubicBezTo>
                    <a:pt x="7607" y="23178"/>
                    <a:pt x="6375" y="22392"/>
                    <a:pt x="5544" y="21360"/>
                  </a:cubicBezTo>
                  <a:cubicBezTo>
                    <a:pt x="4621" y="20213"/>
                    <a:pt x="4007" y="18721"/>
                    <a:pt x="3731" y="17283"/>
                  </a:cubicBezTo>
                  <a:cubicBezTo>
                    <a:pt x="3455" y="15846"/>
                    <a:pt x="3635" y="14226"/>
                    <a:pt x="4590" y="13061"/>
                  </a:cubicBezTo>
                  <a:cubicBezTo>
                    <a:pt x="5278" y="12226"/>
                    <a:pt x="6340" y="11742"/>
                    <a:pt x="7412" y="11742"/>
                  </a:cubicBezTo>
                  <a:cubicBezTo>
                    <a:pt x="7686" y="11742"/>
                    <a:pt x="7960" y="11773"/>
                    <a:pt x="8229" y="11839"/>
                  </a:cubicBezTo>
                  <a:cubicBezTo>
                    <a:pt x="9481" y="12142"/>
                    <a:pt x="10486" y="13140"/>
                    <a:pt x="10846" y="14368"/>
                  </a:cubicBezTo>
                  <a:cubicBezTo>
                    <a:pt x="10887" y="14507"/>
                    <a:pt x="10998" y="14567"/>
                    <a:pt x="11111" y="14567"/>
                  </a:cubicBezTo>
                  <a:cubicBezTo>
                    <a:pt x="11281" y="14567"/>
                    <a:pt x="11455" y="14428"/>
                    <a:pt x="11393" y="14217"/>
                  </a:cubicBezTo>
                  <a:cubicBezTo>
                    <a:pt x="11291" y="13868"/>
                    <a:pt x="11145" y="13534"/>
                    <a:pt x="10958" y="13227"/>
                  </a:cubicBezTo>
                  <a:cubicBezTo>
                    <a:pt x="15201" y="12313"/>
                    <a:pt x="19288" y="10742"/>
                    <a:pt x="23055" y="8588"/>
                  </a:cubicBezTo>
                  <a:cubicBezTo>
                    <a:pt x="23324" y="8434"/>
                    <a:pt x="23161" y="8059"/>
                    <a:pt x="22912" y="8059"/>
                  </a:cubicBezTo>
                  <a:close/>
                  <a:moveTo>
                    <a:pt x="15951" y="31904"/>
                  </a:moveTo>
                  <a:lnTo>
                    <a:pt x="15938" y="31911"/>
                  </a:lnTo>
                  <a:cubicBezTo>
                    <a:pt x="16799" y="34312"/>
                    <a:pt x="18493" y="36404"/>
                    <a:pt x="20668" y="37740"/>
                  </a:cubicBezTo>
                  <a:cubicBezTo>
                    <a:pt x="20547" y="36830"/>
                    <a:pt x="20521" y="35904"/>
                    <a:pt x="20591" y="34986"/>
                  </a:cubicBezTo>
                  <a:cubicBezTo>
                    <a:pt x="18817" y="34351"/>
                    <a:pt x="17153" y="33343"/>
                    <a:pt x="15951" y="31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64"/>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64"/>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64"/>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64"/>
            <p:cNvSpPr/>
            <p:nvPr/>
          </p:nvSpPr>
          <p:spPr>
            <a:xfrm>
              <a:off x="4775148" y="949042"/>
              <a:ext cx="311065" cy="311112"/>
            </a:xfrm>
            <a:custGeom>
              <a:rect b="b" l="l" r="r" t="t"/>
              <a:pathLst>
                <a:path extrusionOk="0" h="6663" w="6662">
                  <a:moveTo>
                    <a:pt x="3331" y="0"/>
                  </a:moveTo>
                  <a:cubicBezTo>
                    <a:pt x="1492" y="0"/>
                    <a:pt x="0" y="1492"/>
                    <a:pt x="0" y="3331"/>
                  </a:cubicBezTo>
                  <a:cubicBezTo>
                    <a:pt x="0" y="5172"/>
                    <a:pt x="1492" y="6662"/>
                    <a:pt x="3331" y="6662"/>
                  </a:cubicBezTo>
                  <a:cubicBezTo>
                    <a:pt x="5170" y="6662"/>
                    <a:pt x="6662" y="5172"/>
                    <a:pt x="6662" y="3331"/>
                  </a:cubicBezTo>
                  <a:cubicBezTo>
                    <a:pt x="6662" y="1492"/>
                    <a:pt x="5170" y="0"/>
                    <a:pt x="3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1" name="Google Shape;2721;p164"/>
          <p:cNvGrpSpPr/>
          <p:nvPr/>
        </p:nvGrpSpPr>
        <p:grpSpPr>
          <a:xfrm rot="-9505545">
            <a:off x="7674872" y="-116714"/>
            <a:ext cx="1253781" cy="1646094"/>
            <a:chOff x="4209465" y="-890529"/>
            <a:chExt cx="1101609" cy="1446307"/>
          </a:xfrm>
        </p:grpSpPr>
        <p:sp>
          <p:nvSpPr>
            <p:cNvPr id="2722" name="Google Shape;2722;p164"/>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64"/>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64"/>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64"/>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2726" name="Shape 2726"/>
        <p:cNvGrpSpPr/>
        <p:nvPr/>
      </p:nvGrpSpPr>
      <p:grpSpPr>
        <a:xfrm>
          <a:off x="0" y="0"/>
          <a:ext cx="0" cy="0"/>
          <a:chOff x="0" y="0"/>
          <a:chExt cx="0" cy="0"/>
        </a:xfrm>
      </p:grpSpPr>
      <p:sp>
        <p:nvSpPr>
          <p:cNvPr id="2727" name="Google Shape;2727;p165"/>
          <p:cNvSpPr/>
          <p:nvPr/>
        </p:nvSpPr>
        <p:spPr>
          <a:xfrm rot="5400000">
            <a:off x="-1471649" y="2857938"/>
            <a:ext cx="3746862"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65"/>
          <p:cNvSpPr/>
          <p:nvPr/>
        </p:nvSpPr>
        <p:spPr>
          <a:xfrm rot="1657820">
            <a:off x="3316919" y="4522783"/>
            <a:ext cx="189872" cy="189899"/>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65"/>
          <p:cNvSpPr/>
          <p:nvPr/>
        </p:nvSpPr>
        <p:spPr>
          <a:xfrm rot="676936">
            <a:off x="5793697" y="332870"/>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65"/>
          <p:cNvSpPr/>
          <p:nvPr/>
        </p:nvSpPr>
        <p:spPr>
          <a:xfrm rot="-5400000">
            <a:off x="6788627" y="1188102"/>
            <a:ext cx="3863155" cy="1188760"/>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1" name="Google Shape;2731;p165"/>
          <p:cNvGrpSpPr/>
          <p:nvPr/>
        </p:nvGrpSpPr>
        <p:grpSpPr>
          <a:xfrm rot="2700000">
            <a:off x="8289155" y="1935377"/>
            <a:ext cx="615127" cy="559893"/>
            <a:chOff x="3089194" y="1815525"/>
            <a:chExt cx="616790" cy="561327"/>
          </a:xfrm>
        </p:grpSpPr>
        <p:sp>
          <p:nvSpPr>
            <p:cNvPr id="2732" name="Google Shape;2732;p165"/>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65"/>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4" name="Google Shape;2734;p165"/>
          <p:cNvGrpSpPr/>
          <p:nvPr/>
        </p:nvGrpSpPr>
        <p:grpSpPr>
          <a:xfrm rot="2700000">
            <a:off x="83122" y="2104546"/>
            <a:ext cx="473993" cy="431450"/>
            <a:chOff x="3089194" y="1815525"/>
            <a:chExt cx="616790" cy="561327"/>
          </a:xfrm>
        </p:grpSpPr>
        <p:sp>
          <p:nvSpPr>
            <p:cNvPr id="2735" name="Google Shape;2735;p165"/>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65"/>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7" name="Google Shape;2737;p165"/>
          <p:cNvSpPr txBox="1"/>
          <p:nvPr>
            <p:ph type="title"/>
          </p:nvPr>
        </p:nvSpPr>
        <p:spPr>
          <a:xfrm>
            <a:off x="1783050" y="1756438"/>
            <a:ext cx="5577900" cy="128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300">
                <a:latin typeface="Nunito Medium"/>
                <a:ea typeface="Nunito Medium"/>
                <a:cs typeface="Nunito Medium"/>
                <a:sym typeface="Nunito Medium"/>
              </a:defRPr>
            </a:lvl1pPr>
            <a:lvl2pPr lvl="1" rtl="0">
              <a:spcBef>
                <a:spcPts val="0"/>
              </a:spcBef>
              <a:spcAft>
                <a:spcPts val="0"/>
              </a:spcAft>
              <a:buSzPts val="2100"/>
              <a:buNone/>
              <a:defRPr sz="2100">
                <a:latin typeface="Nunito Medium"/>
                <a:ea typeface="Nunito Medium"/>
                <a:cs typeface="Nunito Medium"/>
                <a:sym typeface="Nunito Medium"/>
              </a:defRPr>
            </a:lvl2pPr>
            <a:lvl3pPr lvl="2" rtl="0">
              <a:spcBef>
                <a:spcPts val="0"/>
              </a:spcBef>
              <a:spcAft>
                <a:spcPts val="0"/>
              </a:spcAft>
              <a:buSzPts val="2100"/>
              <a:buNone/>
              <a:defRPr sz="2100">
                <a:latin typeface="Nunito Medium"/>
                <a:ea typeface="Nunito Medium"/>
                <a:cs typeface="Nunito Medium"/>
                <a:sym typeface="Nunito Medium"/>
              </a:defRPr>
            </a:lvl3pPr>
            <a:lvl4pPr lvl="3" rtl="0">
              <a:spcBef>
                <a:spcPts val="0"/>
              </a:spcBef>
              <a:spcAft>
                <a:spcPts val="0"/>
              </a:spcAft>
              <a:buSzPts val="2100"/>
              <a:buNone/>
              <a:defRPr sz="2100">
                <a:latin typeface="Nunito Medium"/>
                <a:ea typeface="Nunito Medium"/>
                <a:cs typeface="Nunito Medium"/>
                <a:sym typeface="Nunito Medium"/>
              </a:defRPr>
            </a:lvl4pPr>
            <a:lvl5pPr lvl="4" rtl="0">
              <a:spcBef>
                <a:spcPts val="0"/>
              </a:spcBef>
              <a:spcAft>
                <a:spcPts val="0"/>
              </a:spcAft>
              <a:buSzPts val="2100"/>
              <a:buNone/>
              <a:defRPr sz="2100">
                <a:latin typeface="Nunito Medium"/>
                <a:ea typeface="Nunito Medium"/>
                <a:cs typeface="Nunito Medium"/>
                <a:sym typeface="Nunito Medium"/>
              </a:defRPr>
            </a:lvl5pPr>
            <a:lvl6pPr lvl="5" rtl="0">
              <a:spcBef>
                <a:spcPts val="0"/>
              </a:spcBef>
              <a:spcAft>
                <a:spcPts val="0"/>
              </a:spcAft>
              <a:buSzPts val="2100"/>
              <a:buNone/>
              <a:defRPr sz="2100">
                <a:latin typeface="Nunito Medium"/>
                <a:ea typeface="Nunito Medium"/>
                <a:cs typeface="Nunito Medium"/>
                <a:sym typeface="Nunito Medium"/>
              </a:defRPr>
            </a:lvl6pPr>
            <a:lvl7pPr lvl="6" rtl="0">
              <a:spcBef>
                <a:spcPts val="0"/>
              </a:spcBef>
              <a:spcAft>
                <a:spcPts val="0"/>
              </a:spcAft>
              <a:buSzPts val="2100"/>
              <a:buNone/>
              <a:defRPr sz="2100">
                <a:latin typeface="Nunito Medium"/>
                <a:ea typeface="Nunito Medium"/>
                <a:cs typeface="Nunito Medium"/>
                <a:sym typeface="Nunito Medium"/>
              </a:defRPr>
            </a:lvl7pPr>
            <a:lvl8pPr lvl="7" rtl="0">
              <a:spcBef>
                <a:spcPts val="0"/>
              </a:spcBef>
              <a:spcAft>
                <a:spcPts val="0"/>
              </a:spcAft>
              <a:buSzPts val="2100"/>
              <a:buNone/>
              <a:defRPr sz="2100">
                <a:latin typeface="Nunito Medium"/>
                <a:ea typeface="Nunito Medium"/>
                <a:cs typeface="Nunito Medium"/>
                <a:sym typeface="Nunito Medium"/>
              </a:defRPr>
            </a:lvl8pPr>
            <a:lvl9pPr lvl="8" rtl="0">
              <a:spcBef>
                <a:spcPts val="0"/>
              </a:spcBef>
              <a:spcAft>
                <a:spcPts val="0"/>
              </a:spcAft>
              <a:buSzPts val="2100"/>
              <a:buNone/>
              <a:defRPr sz="2100">
                <a:latin typeface="Nunito Medium"/>
                <a:ea typeface="Nunito Medium"/>
                <a:cs typeface="Nunito Medium"/>
                <a:sym typeface="Nunito Medium"/>
              </a:defRPr>
            </a:lvl9pPr>
          </a:lstStyle>
          <a:p/>
        </p:txBody>
      </p:sp>
      <p:sp>
        <p:nvSpPr>
          <p:cNvPr id="2738" name="Google Shape;2738;p165"/>
          <p:cNvSpPr txBox="1"/>
          <p:nvPr>
            <p:ph idx="2" type="title"/>
          </p:nvPr>
        </p:nvSpPr>
        <p:spPr>
          <a:xfrm>
            <a:off x="1783050" y="3036545"/>
            <a:ext cx="5577900" cy="62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a:buNone/>
              <a:defRPr/>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7" name="Shape 147"/>
        <p:cNvGrpSpPr/>
        <p:nvPr/>
      </p:nvGrpSpPr>
      <p:grpSpPr>
        <a:xfrm>
          <a:off x="0" y="0"/>
          <a:ext cx="0" cy="0"/>
          <a:chOff x="0" y="0"/>
          <a:chExt cx="0" cy="0"/>
        </a:xfrm>
      </p:grpSpPr>
      <p:sp>
        <p:nvSpPr>
          <p:cNvPr id="148" name="Google Shape;148;p18"/>
          <p:cNvSpPr/>
          <p:nvPr/>
        </p:nvSpPr>
        <p:spPr>
          <a:xfrm flipH="1" rot="-269878">
            <a:off x="-118182" y="3373730"/>
            <a:ext cx="1003503" cy="4824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rot="378616">
            <a:off x="7770476" y="1193974"/>
            <a:ext cx="1003514" cy="482500"/>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18"/>
          <p:cNvGrpSpPr/>
          <p:nvPr/>
        </p:nvGrpSpPr>
        <p:grpSpPr>
          <a:xfrm flipH="1" rot="-7390742">
            <a:off x="7928471" y="-255442"/>
            <a:ext cx="1270020" cy="1589902"/>
            <a:chOff x="3581675" y="1822922"/>
            <a:chExt cx="1768067" cy="2213393"/>
          </a:xfrm>
        </p:grpSpPr>
        <p:sp>
          <p:nvSpPr>
            <p:cNvPr id="151" name="Google Shape;151;p18"/>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8"/>
          <p:cNvSpPr/>
          <p:nvPr/>
        </p:nvSpPr>
        <p:spPr>
          <a:xfrm>
            <a:off x="391951" y="3894826"/>
            <a:ext cx="185494" cy="18552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8"/>
          <p:cNvSpPr/>
          <p:nvPr/>
        </p:nvSpPr>
        <p:spPr>
          <a:xfrm rot="681993">
            <a:off x="256946" y="4245104"/>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rot="681993">
            <a:off x="8470746" y="1941179"/>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p:nvPr/>
        </p:nvSpPr>
        <p:spPr>
          <a:xfrm rot="681946">
            <a:off x="8795238" y="2684454"/>
            <a:ext cx="222928" cy="2229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8"/>
          <p:cNvSpPr/>
          <p:nvPr/>
        </p:nvSpPr>
        <p:spPr>
          <a:xfrm rot="2316175">
            <a:off x="3731784" y="3852631"/>
            <a:ext cx="161" cy="161"/>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A45C37"/>
              </a:buClr>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1">
    <p:spTree>
      <p:nvGrpSpPr>
        <p:cNvPr id="2739" name="Shape 2739"/>
        <p:cNvGrpSpPr/>
        <p:nvPr/>
      </p:nvGrpSpPr>
      <p:grpSpPr>
        <a:xfrm>
          <a:off x="0" y="0"/>
          <a:ext cx="0" cy="0"/>
          <a:chOff x="0" y="0"/>
          <a:chExt cx="0" cy="0"/>
        </a:xfrm>
      </p:grpSpPr>
      <p:sp>
        <p:nvSpPr>
          <p:cNvPr id="2740" name="Google Shape;2740;p166"/>
          <p:cNvSpPr/>
          <p:nvPr/>
        </p:nvSpPr>
        <p:spPr>
          <a:xfrm rot="-5399847">
            <a:off x="3221331"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66"/>
          <p:cNvSpPr/>
          <p:nvPr/>
        </p:nvSpPr>
        <p:spPr>
          <a:xfrm flipH="1" rot="5399847">
            <a:off x="5155526"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2" name="Google Shape;2742;p166"/>
          <p:cNvGrpSpPr/>
          <p:nvPr/>
        </p:nvGrpSpPr>
        <p:grpSpPr>
          <a:xfrm>
            <a:off x="2798021" y="4617730"/>
            <a:ext cx="3547947" cy="640196"/>
            <a:chOff x="1096425" y="1385101"/>
            <a:chExt cx="5135254" cy="926611"/>
          </a:xfrm>
        </p:grpSpPr>
        <p:sp>
          <p:nvSpPr>
            <p:cNvPr id="2743" name="Google Shape;2743;p166"/>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66"/>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5" name="Google Shape;2745;p166"/>
          <p:cNvGrpSpPr/>
          <p:nvPr/>
        </p:nvGrpSpPr>
        <p:grpSpPr>
          <a:xfrm>
            <a:off x="3817089" y="3623256"/>
            <a:ext cx="1508625" cy="1392659"/>
            <a:chOff x="3983926" y="3694601"/>
            <a:chExt cx="1176133" cy="1085725"/>
          </a:xfrm>
        </p:grpSpPr>
        <p:sp>
          <p:nvSpPr>
            <p:cNvPr id="2746" name="Google Shape;2746;p166"/>
            <p:cNvSpPr/>
            <p:nvPr/>
          </p:nvSpPr>
          <p:spPr>
            <a:xfrm>
              <a:off x="3983926" y="3694601"/>
              <a:ext cx="1175237" cy="1078671"/>
            </a:xfrm>
            <a:custGeom>
              <a:rect b="b" l="l" r="r" t="t"/>
              <a:pathLst>
                <a:path extrusionOk="0" h="25379" w="27651">
                  <a:moveTo>
                    <a:pt x="9814" y="3556"/>
                  </a:moveTo>
                  <a:cubicBezTo>
                    <a:pt x="10598" y="3556"/>
                    <a:pt x="11235" y="4191"/>
                    <a:pt x="11235" y="4975"/>
                  </a:cubicBezTo>
                  <a:cubicBezTo>
                    <a:pt x="11235" y="5308"/>
                    <a:pt x="11119" y="5614"/>
                    <a:pt x="10927" y="5856"/>
                  </a:cubicBezTo>
                  <a:lnTo>
                    <a:pt x="13030" y="5856"/>
                  </a:lnTo>
                  <a:lnTo>
                    <a:pt x="13030" y="7960"/>
                  </a:lnTo>
                  <a:cubicBezTo>
                    <a:pt x="13272" y="7766"/>
                    <a:pt x="13579" y="7651"/>
                    <a:pt x="13911" y="7651"/>
                  </a:cubicBezTo>
                  <a:cubicBezTo>
                    <a:pt x="14695" y="7651"/>
                    <a:pt x="15330" y="8288"/>
                    <a:pt x="15330" y="9072"/>
                  </a:cubicBezTo>
                  <a:cubicBezTo>
                    <a:pt x="15330" y="9854"/>
                    <a:pt x="14695" y="10491"/>
                    <a:pt x="13911" y="10491"/>
                  </a:cubicBezTo>
                  <a:cubicBezTo>
                    <a:pt x="13579" y="10491"/>
                    <a:pt x="13272" y="10374"/>
                    <a:pt x="13030" y="10184"/>
                  </a:cubicBezTo>
                  <a:lnTo>
                    <a:pt x="13030" y="12286"/>
                  </a:lnTo>
                  <a:lnTo>
                    <a:pt x="10927" y="12286"/>
                  </a:lnTo>
                  <a:cubicBezTo>
                    <a:pt x="11120" y="12045"/>
                    <a:pt x="11235" y="11737"/>
                    <a:pt x="11235" y="11405"/>
                  </a:cubicBezTo>
                  <a:cubicBezTo>
                    <a:pt x="11235" y="10622"/>
                    <a:pt x="10598" y="9985"/>
                    <a:pt x="9814" y="9985"/>
                  </a:cubicBezTo>
                  <a:cubicBezTo>
                    <a:pt x="9032" y="9985"/>
                    <a:pt x="8395" y="10622"/>
                    <a:pt x="8395" y="11405"/>
                  </a:cubicBezTo>
                  <a:cubicBezTo>
                    <a:pt x="8395" y="11737"/>
                    <a:pt x="8512" y="12045"/>
                    <a:pt x="8702" y="12286"/>
                  </a:cubicBezTo>
                  <a:lnTo>
                    <a:pt x="6600" y="12286"/>
                  </a:lnTo>
                  <a:lnTo>
                    <a:pt x="6600" y="10181"/>
                  </a:lnTo>
                  <a:cubicBezTo>
                    <a:pt x="6358" y="10374"/>
                    <a:pt x="6052" y="10489"/>
                    <a:pt x="5719" y="10489"/>
                  </a:cubicBezTo>
                  <a:cubicBezTo>
                    <a:pt x="5718" y="10489"/>
                    <a:pt x="5717" y="10489"/>
                    <a:pt x="5716" y="10489"/>
                  </a:cubicBezTo>
                  <a:cubicBezTo>
                    <a:pt x="4934" y="10489"/>
                    <a:pt x="4300" y="9853"/>
                    <a:pt x="4300" y="9069"/>
                  </a:cubicBezTo>
                  <a:cubicBezTo>
                    <a:pt x="4300" y="8285"/>
                    <a:pt x="4935" y="7650"/>
                    <a:pt x="5719" y="7650"/>
                  </a:cubicBezTo>
                  <a:cubicBezTo>
                    <a:pt x="6052" y="7650"/>
                    <a:pt x="6358" y="7766"/>
                    <a:pt x="6600" y="7957"/>
                  </a:cubicBezTo>
                  <a:lnTo>
                    <a:pt x="6600" y="5856"/>
                  </a:lnTo>
                  <a:lnTo>
                    <a:pt x="8702" y="5856"/>
                  </a:lnTo>
                  <a:cubicBezTo>
                    <a:pt x="8510" y="5614"/>
                    <a:pt x="8395" y="5308"/>
                    <a:pt x="8395" y="4975"/>
                  </a:cubicBezTo>
                  <a:cubicBezTo>
                    <a:pt x="8395" y="4191"/>
                    <a:pt x="9032" y="3556"/>
                    <a:pt x="9814" y="3556"/>
                  </a:cubicBezTo>
                  <a:close/>
                  <a:moveTo>
                    <a:pt x="13712" y="1"/>
                  </a:moveTo>
                  <a:cubicBezTo>
                    <a:pt x="13706" y="1"/>
                    <a:pt x="13700" y="1"/>
                    <a:pt x="13693" y="1"/>
                  </a:cubicBezTo>
                  <a:cubicBezTo>
                    <a:pt x="12434" y="8"/>
                    <a:pt x="11187" y="598"/>
                    <a:pt x="10387" y="1573"/>
                  </a:cubicBezTo>
                  <a:cubicBezTo>
                    <a:pt x="10080" y="1469"/>
                    <a:pt x="9767" y="1422"/>
                    <a:pt x="9454" y="1422"/>
                  </a:cubicBezTo>
                  <a:cubicBezTo>
                    <a:pt x="8748" y="1422"/>
                    <a:pt x="8045" y="1662"/>
                    <a:pt x="7423" y="2045"/>
                  </a:cubicBezTo>
                  <a:cubicBezTo>
                    <a:pt x="6526" y="2598"/>
                    <a:pt x="5892" y="3563"/>
                    <a:pt x="5742" y="4605"/>
                  </a:cubicBezTo>
                  <a:cubicBezTo>
                    <a:pt x="5664" y="4601"/>
                    <a:pt x="5587" y="4598"/>
                    <a:pt x="5509" y="4598"/>
                  </a:cubicBezTo>
                  <a:cubicBezTo>
                    <a:pt x="4264" y="4598"/>
                    <a:pt x="2983" y="5194"/>
                    <a:pt x="2276" y="6213"/>
                  </a:cubicBezTo>
                  <a:cubicBezTo>
                    <a:pt x="1526" y="7299"/>
                    <a:pt x="1389" y="8781"/>
                    <a:pt x="1927" y="9983"/>
                  </a:cubicBezTo>
                  <a:cubicBezTo>
                    <a:pt x="1103" y="10149"/>
                    <a:pt x="403" y="10800"/>
                    <a:pt x="201" y="11619"/>
                  </a:cubicBezTo>
                  <a:cubicBezTo>
                    <a:pt x="1" y="12439"/>
                    <a:pt x="309" y="13361"/>
                    <a:pt x="963" y="13891"/>
                  </a:cubicBezTo>
                  <a:cubicBezTo>
                    <a:pt x="640" y="14834"/>
                    <a:pt x="855" y="16021"/>
                    <a:pt x="1454" y="16817"/>
                  </a:cubicBezTo>
                  <a:cubicBezTo>
                    <a:pt x="2055" y="17613"/>
                    <a:pt x="2977" y="18132"/>
                    <a:pt x="3946" y="18356"/>
                  </a:cubicBezTo>
                  <a:cubicBezTo>
                    <a:pt x="4360" y="18452"/>
                    <a:pt x="4788" y="18493"/>
                    <a:pt x="5219" y="18493"/>
                  </a:cubicBezTo>
                  <a:cubicBezTo>
                    <a:pt x="5801" y="18493"/>
                    <a:pt x="6387" y="18419"/>
                    <a:pt x="6949" y="18307"/>
                  </a:cubicBezTo>
                  <a:cubicBezTo>
                    <a:pt x="7045" y="19399"/>
                    <a:pt x="7760" y="20383"/>
                    <a:pt x="8698" y="20953"/>
                  </a:cubicBezTo>
                  <a:cubicBezTo>
                    <a:pt x="9525" y="21457"/>
                    <a:pt x="10503" y="21665"/>
                    <a:pt x="11473" y="21665"/>
                  </a:cubicBezTo>
                  <a:cubicBezTo>
                    <a:pt x="11603" y="21665"/>
                    <a:pt x="11732" y="21661"/>
                    <a:pt x="11861" y="21654"/>
                  </a:cubicBezTo>
                  <a:cubicBezTo>
                    <a:pt x="12958" y="21594"/>
                    <a:pt x="14026" y="21296"/>
                    <a:pt x="15066" y="20949"/>
                  </a:cubicBezTo>
                  <a:cubicBezTo>
                    <a:pt x="15335" y="22045"/>
                    <a:pt x="16434" y="22631"/>
                    <a:pt x="17404" y="23205"/>
                  </a:cubicBezTo>
                  <a:cubicBezTo>
                    <a:pt x="18375" y="23779"/>
                    <a:pt x="19436" y="24364"/>
                    <a:pt x="19932" y="25379"/>
                  </a:cubicBezTo>
                  <a:cubicBezTo>
                    <a:pt x="20348" y="25287"/>
                    <a:pt x="20841" y="25182"/>
                    <a:pt x="21257" y="25091"/>
                  </a:cubicBezTo>
                  <a:cubicBezTo>
                    <a:pt x="21017" y="24201"/>
                    <a:pt x="20549" y="23246"/>
                    <a:pt x="19865" y="22627"/>
                  </a:cubicBezTo>
                  <a:lnTo>
                    <a:pt x="19865" y="22627"/>
                  </a:lnTo>
                  <a:cubicBezTo>
                    <a:pt x="20467" y="23035"/>
                    <a:pt x="21189" y="23237"/>
                    <a:pt x="21909" y="23237"/>
                  </a:cubicBezTo>
                  <a:cubicBezTo>
                    <a:pt x="22800" y="23237"/>
                    <a:pt x="23688" y="22928"/>
                    <a:pt x="24345" y="22317"/>
                  </a:cubicBezTo>
                  <a:cubicBezTo>
                    <a:pt x="25535" y="21209"/>
                    <a:pt x="25828" y="19258"/>
                    <a:pt x="25015" y="17850"/>
                  </a:cubicBezTo>
                  <a:cubicBezTo>
                    <a:pt x="26073" y="17531"/>
                    <a:pt x="27119" y="16561"/>
                    <a:pt x="27383" y="15488"/>
                  </a:cubicBezTo>
                  <a:cubicBezTo>
                    <a:pt x="27651" y="14416"/>
                    <a:pt x="27312" y="13212"/>
                    <a:pt x="26527" y="12438"/>
                  </a:cubicBezTo>
                  <a:cubicBezTo>
                    <a:pt x="27151" y="11916"/>
                    <a:pt x="27507" y="11087"/>
                    <a:pt x="27318" y="10296"/>
                  </a:cubicBezTo>
                  <a:cubicBezTo>
                    <a:pt x="27129" y="9505"/>
                    <a:pt x="26469" y="8848"/>
                    <a:pt x="25678" y="8665"/>
                  </a:cubicBezTo>
                  <a:cubicBezTo>
                    <a:pt x="25973" y="7459"/>
                    <a:pt x="25623" y="6117"/>
                    <a:pt x="24846" y="5151"/>
                  </a:cubicBezTo>
                  <a:cubicBezTo>
                    <a:pt x="24088" y="4206"/>
                    <a:pt x="22888" y="3633"/>
                    <a:pt x="21675" y="3633"/>
                  </a:cubicBezTo>
                  <a:cubicBezTo>
                    <a:pt x="21646" y="3633"/>
                    <a:pt x="21618" y="3634"/>
                    <a:pt x="21590" y="3634"/>
                  </a:cubicBezTo>
                  <a:cubicBezTo>
                    <a:pt x="21219" y="2781"/>
                    <a:pt x="20585" y="2064"/>
                    <a:pt x="19737" y="1683"/>
                  </a:cubicBezTo>
                  <a:cubicBezTo>
                    <a:pt x="19251" y="1466"/>
                    <a:pt x="18718" y="1356"/>
                    <a:pt x="18186" y="1356"/>
                  </a:cubicBezTo>
                  <a:cubicBezTo>
                    <a:pt x="17789" y="1356"/>
                    <a:pt x="17393" y="1417"/>
                    <a:pt x="17016" y="1541"/>
                  </a:cubicBezTo>
                  <a:cubicBezTo>
                    <a:pt x="16208" y="580"/>
                    <a:pt x="14966" y="1"/>
                    <a:pt x="13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66"/>
            <p:cNvSpPr/>
            <p:nvPr/>
          </p:nvSpPr>
          <p:spPr>
            <a:xfrm>
              <a:off x="4272011" y="3936523"/>
              <a:ext cx="888047" cy="843802"/>
            </a:xfrm>
            <a:custGeom>
              <a:rect b="b" l="l" r="r" t="t"/>
              <a:pathLst>
                <a:path extrusionOk="0" h="19853" w="20894">
                  <a:moveTo>
                    <a:pt x="4149" y="1"/>
                  </a:moveTo>
                  <a:cubicBezTo>
                    <a:pt x="4060" y="1"/>
                    <a:pt x="3986" y="74"/>
                    <a:pt x="3986" y="164"/>
                  </a:cubicBezTo>
                  <a:cubicBezTo>
                    <a:pt x="3986" y="255"/>
                    <a:pt x="4058" y="328"/>
                    <a:pt x="4149" y="328"/>
                  </a:cubicBezTo>
                  <a:lnTo>
                    <a:pt x="6252" y="328"/>
                  </a:lnTo>
                  <a:cubicBezTo>
                    <a:pt x="6341" y="328"/>
                    <a:pt x="6415" y="255"/>
                    <a:pt x="6415" y="164"/>
                  </a:cubicBezTo>
                  <a:cubicBezTo>
                    <a:pt x="6415" y="74"/>
                    <a:pt x="6343" y="1"/>
                    <a:pt x="6252" y="1"/>
                  </a:cubicBezTo>
                  <a:close/>
                  <a:moveTo>
                    <a:pt x="7132" y="1796"/>
                  </a:moveTo>
                  <a:cubicBezTo>
                    <a:pt x="7042" y="1796"/>
                    <a:pt x="6968" y="1869"/>
                    <a:pt x="6968" y="1959"/>
                  </a:cubicBezTo>
                  <a:cubicBezTo>
                    <a:pt x="6968" y="2051"/>
                    <a:pt x="7040" y="2124"/>
                    <a:pt x="7132" y="2124"/>
                  </a:cubicBezTo>
                  <a:cubicBezTo>
                    <a:pt x="7824" y="2124"/>
                    <a:pt x="8390" y="2686"/>
                    <a:pt x="8390" y="3381"/>
                  </a:cubicBezTo>
                  <a:cubicBezTo>
                    <a:pt x="8390" y="4075"/>
                    <a:pt x="7826" y="4639"/>
                    <a:pt x="7132" y="4639"/>
                  </a:cubicBezTo>
                  <a:cubicBezTo>
                    <a:pt x="6846" y="4639"/>
                    <a:pt x="6575" y="4544"/>
                    <a:pt x="6351" y="4366"/>
                  </a:cubicBezTo>
                  <a:cubicBezTo>
                    <a:pt x="6322" y="4343"/>
                    <a:pt x="6286" y="4330"/>
                    <a:pt x="6249" y="4330"/>
                  </a:cubicBezTo>
                  <a:cubicBezTo>
                    <a:pt x="6225" y="4330"/>
                    <a:pt x="6202" y="4336"/>
                    <a:pt x="6180" y="4347"/>
                  </a:cubicBezTo>
                  <a:cubicBezTo>
                    <a:pt x="6123" y="4373"/>
                    <a:pt x="6087" y="4430"/>
                    <a:pt x="6087" y="4493"/>
                  </a:cubicBezTo>
                  <a:lnTo>
                    <a:pt x="6087" y="6433"/>
                  </a:lnTo>
                  <a:lnTo>
                    <a:pt x="4147" y="6433"/>
                  </a:lnTo>
                  <a:cubicBezTo>
                    <a:pt x="4058" y="6433"/>
                    <a:pt x="3984" y="6506"/>
                    <a:pt x="3984" y="6596"/>
                  </a:cubicBezTo>
                  <a:cubicBezTo>
                    <a:pt x="3984" y="6687"/>
                    <a:pt x="4057" y="6760"/>
                    <a:pt x="4147" y="6760"/>
                  </a:cubicBezTo>
                  <a:lnTo>
                    <a:pt x="6250" y="6760"/>
                  </a:lnTo>
                  <a:cubicBezTo>
                    <a:pt x="6340" y="6760"/>
                    <a:pt x="6414" y="6687"/>
                    <a:pt x="6414" y="6596"/>
                  </a:cubicBezTo>
                  <a:lnTo>
                    <a:pt x="6414" y="4792"/>
                  </a:lnTo>
                  <a:cubicBezTo>
                    <a:pt x="6633" y="4903"/>
                    <a:pt x="6879" y="4965"/>
                    <a:pt x="7132" y="4965"/>
                  </a:cubicBezTo>
                  <a:cubicBezTo>
                    <a:pt x="8004" y="4965"/>
                    <a:pt x="8714" y="4254"/>
                    <a:pt x="8714" y="3381"/>
                  </a:cubicBezTo>
                  <a:cubicBezTo>
                    <a:pt x="8714" y="2509"/>
                    <a:pt x="8004" y="1796"/>
                    <a:pt x="7132" y="1796"/>
                  </a:cubicBezTo>
                  <a:close/>
                  <a:moveTo>
                    <a:pt x="18901" y="2811"/>
                  </a:moveTo>
                  <a:cubicBezTo>
                    <a:pt x="18828" y="2811"/>
                    <a:pt x="18762" y="2863"/>
                    <a:pt x="18744" y="2938"/>
                  </a:cubicBezTo>
                  <a:cubicBezTo>
                    <a:pt x="18723" y="3025"/>
                    <a:pt x="18778" y="3112"/>
                    <a:pt x="18862" y="3133"/>
                  </a:cubicBezTo>
                  <a:cubicBezTo>
                    <a:pt x="19596" y="3303"/>
                    <a:pt x="20207" y="3912"/>
                    <a:pt x="20381" y="4645"/>
                  </a:cubicBezTo>
                  <a:cubicBezTo>
                    <a:pt x="20546" y="5335"/>
                    <a:pt x="20256" y="6110"/>
                    <a:pt x="19644" y="6623"/>
                  </a:cubicBezTo>
                  <a:cubicBezTo>
                    <a:pt x="19575" y="6682"/>
                    <a:pt x="19566" y="6783"/>
                    <a:pt x="19624" y="6852"/>
                  </a:cubicBezTo>
                  <a:cubicBezTo>
                    <a:pt x="19657" y="6891"/>
                    <a:pt x="19702" y="6910"/>
                    <a:pt x="19749" y="6910"/>
                  </a:cubicBezTo>
                  <a:cubicBezTo>
                    <a:pt x="19788" y="6910"/>
                    <a:pt x="19825" y="6898"/>
                    <a:pt x="19855" y="6872"/>
                  </a:cubicBezTo>
                  <a:cubicBezTo>
                    <a:pt x="20560" y="6282"/>
                    <a:pt x="20893" y="5379"/>
                    <a:pt x="20700" y="4569"/>
                  </a:cubicBezTo>
                  <a:cubicBezTo>
                    <a:pt x="20498" y="3719"/>
                    <a:pt x="19790" y="3013"/>
                    <a:pt x="18939" y="2816"/>
                  </a:cubicBezTo>
                  <a:cubicBezTo>
                    <a:pt x="18926" y="2812"/>
                    <a:pt x="18914" y="2811"/>
                    <a:pt x="18901" y="2811"/>
                  </a:cubicBezTo>
                  <a:close/>
                  <a:moveTo>
                    <a:pt x="174" y="12451"/>
                  </a:moveTo>
                  <a:cubicBezTo>
                    <a:pt x="168" y="12451"/>
                    <a:pt x="162" y="12451"/>
                    <a:pt x="156" y="12452"/>
                  </a:cubicBezTo>
                  <a:cubicBezTo>
                    <a:pt x="68" y="12459"/>
                    <a:pt x="1" y="12539"/>
                    <a:pt x="9" y="12628"/>
                  </a:cubicBezTo>
                  <a:cubicBezTo>
                    <a:pt x="104" y="13710"/>
                    <a:pt x="803" y="14771"/>
                    <a:pt x="1835" y="15399"/>
                  </a:cubicBezTo>
                  <a:cubicBezTo>
                    <a:pt x="2629" y="15883"/>
                    <a:pt x="3614" y="16135"/>
                    <a:pt x="4698" y="16135"/>
                  </a:cubicBezTo>
                  <a:cubicBezTo>
                    <a:pt x="4829" y="16135"/>
                    <a:pt x="4960" y="16132"/>
                    <a:pt x="5094" y="16125"/>
                  </a:cubicBezTo>
                  <a:cubicBezTo>
                    <a:pt x="6267" y="16059"/>
                    <a:pt x="7394" y="15728"/>
                    <a:pt x="8342" y="15412"/>
                  </a:cubicBezTo>
                  <a:cubicBezTo>
                    <a:pt x="8427" y="15383"/>
                    <a:pt x="8473" y="15292"/>
                    <a:pt x="8445" y="15207"/>
                  </a:cubicBezTo>
                  <a:cubicBezTo>
                    <a:pt x="8420" y="15138"/>
                    <a:pt x="8355" y="15095"/>
                    <a:pt x="8287" y="15095"/>
                  </a:cubicBezTo>
                  <a:cubicBezTo>
                    <a:pt x="8270" y="15095"/>
                    <a:pt x="8253" y="15097"/>
                    <a:pt x="8237" y="15103"/>
                  </a:cubicBezTo>
                  <a:cubicBezTo>
                    <a:pt x="7309" y="15412"/>
                    <a:pt x="6210" y="15738"/>
                    <a:pt x="5075" y="15799"/>
                  </a:cubicBezTo>
                  <a:cubicBezTo>
                    <a:pt x="4958" y="15805"/>
                    <a:pt x="4833" y="15809"/>
                    <a:pt x="4702" y="15809"/>
                  </a:cubicBezTo>
                  <a:cubicBezTo>
                    <a:pt x="3916" y="15809"/>
                    <a:pt x="2906" y="15671"/>
                    <a:pt x="2003" y="15121"/>
                  </a:cubicBezTo>
                  <a:cubicBezTo>
                    <a:pt x="1058" y="14544"/>
                    <a:pt x="418" y="13580"/>
                    <a:pt x="332" y="12599"/>
                  </a:cubicBezTo>
                  <a:cubicBezTo>
                    <a:pt x="325" y="12515"/>
                    <a:pt x="254" y="12451"/>
                    <a:pt x="174" y="12451"/>
                  </a:cubicBezTo>
                  <a:close/>
                  <a:moveTo>
                    <a:pt x="20606" y="9637"/>
                  </a:moveTo>
                  <a:cubicBezTo>
                    <a:pt x="20533" y="9637"/>
                    <a:pt x="20466" y="9686"/>
                    <a:pt x="20450" y="9760"/>
                  </a:cubicBezTo>
                  <a:cubicBezTo>
                    <a:pt x="20210" y="10723"/>
                    <a:pt x="19239" y="11690"/>
                    <a:pt x="18192" y="12006"/>
                  </a:cubicBezTo>
                  <a:cubicBezTo>
                    <a:pt x="18145" y="12020"/>
                    <a:pt x="18106" y="12055"/>
                    <a:pt x="18089" y="12103"/>
                  </a:cubicBezTo>
                  <a:cubicBezTo>
                    <a:pt x="18070" y="12148"/>
                    <a:pt x="18074" y="12201"/>
                    <a:pt x="18099" y="12244"/>
                  </a:cubicBezTo>
                  <a:cubicBezTo>
                    <a:pt x="18872" y="13583"/>
                    <a:pt x="18592" y="15456"/>
                    <a:pt x="17459" y="16507"/>
                  </a:cubicBezTo>
                  <a:cubicBezTo>
                    <a:pt x="16840" y="17083"/>
                    <a:pt x="15985" y="17379"/>
                    <a:pt x="15127" y="17379"/>
                  </a:cubicBezTo>
                  <a:cubicBezTo>
                    <a:pt x="14440" y="17379"/>
                    <a:pt x="13752" y="17190"/>
                    <a:pt x="13182" y="16802"/>
                  </a:cubicBezTo>
                  <a:cubicBezTo>
                    <a:pt x="13154" y="16784"/>
                    <a:pt x="13122" y="16775"/>
                    <a:pt x="13091" y="16775"/>
                  </a:cubicBezTo>
                  <a:cubicBezTo>
                    <a:pt x="13043" y="16775"/>
                    <a:pt x="12995" y="16796"/>
                    <a:pt x="12962" y="16837"/>
                  </a:cubicBezTo>
                  <a:cubicBezTo>
                    <a:pt x="12908" y="16904"/>
                    <a:pt x="12916" y="17000"/>
                    <a:pt x="12980" y="17058"/>
                  </a:cubicBezTo>
                  <a:cubicBezTo>
                    <a:pt x="13538" y="17566"/>
                    <a:pt x="14005" y="18367"/>
                    <a:pt x="14277" y="19280"/>
                  </a:cubicBezTo>
                  <a:cubicBezTo>
                    <a:pt x="14118" y="19315"/>
                    <a:pt x="13949" y="19351"/>
                    <a:pt x="13785" y="19387"/>
                  </a:cubicBezTo>
                  <a:cubicBezTo>
                    <a:pt x="13557" y="19435"/>
                    <a:pt x="13330" y="19485"/>
                    <a:pt x="13121" y="19530"/>
                  </a:cubicBezTo>
                  <a:cubicBezTo>
                    <a:pt x="13035" y="19550"/>
                    <a:pt x="12978" y="19636"/>
                    <a:pt x="12999" y="19725"/>
                  </a:cubicBezTo>
                  <a:cubicBezTo>
                    <a:pt x="13015" y="19802"/>
                    <a:pt x="13081" y="19852"/>
                    <a:pt x="13156" y="19852"/>
                  </a:cubicBezTo>
                  <a:cubicBezTo>
                    <a:pt x="13167" y="19852"/>
                    <a:pt x="13180" y="19850"/>
                    <a:pt x="13190" y="19848"/>
                  </a:cubicBezTo>
                  <a:cubicBezTo>
                    <a:pt x="13398" y="19803"/>
                    <a:pt x="13625" y="19754"/>
                    <a:pt x="13852" y="19704"/>
                  </a:cubicBezTo>
                  <a:cubicBezTo>
                    <a:pt x="14079" y="19656"/>
                    <a:pt x="14307" y="19607"/>
                    <a:pt x="14515" y="19562"/>
                  </a:cubicBezTo>
                  <a:cubicBezTo>
                    <a:pt x="14559" y="19552"/>
                    <a:pt x="14598" y="19525"/>
                    <a:pt x="14620" y="19486"/>
                  </a:cubicBezTo>
                  <a:cubicBezTo>
                    <a:pt x="14643" y="19448"/>
                    <a:pt x="14649" y="19403"/>
                    <a:pt x="14637" y="19360"/>
                  </a:cubicBezTo>
                  <a:cubicBezTo>
                    <a:pt x="14448" y="18653"/>
                    <a:pt x="14144" y="17999"/>
                    <a:pt x="13771" y="17471"/>
                  </a:cubicBezTo>
                  <a:lnTo>
                    <a:pt x="13771" y="17471"/>
                  </a:lnTo>
                  <a:cubicBezTo>
                    <a:pt x="14207" y="17635"/>
                    <a:pt x="14671" y="17716"/>
                    <a:pt x="15134" y="17716"/>
                  </a:cubicBezTo>
                  <a:cubicBezTo>
                    <a:pt x="16066" y="17716"/>
                    <a:pt x="16993" y="17387"/>
                    <a:pt x="17682" y="16746"/>
                  </a:cubicBezTo>
                  <a:cubicBezTo>
                    <a:pt x="18872" y="15639"/>
                    <a:pt x="19202" y="13704"/>
                    <a:pt x="18475" y="12256"/>
                  </a:cubicBezTo>
                  <a:cubicBezTo>
                    <a:pt x="19566" y="11853"/>
                    <a:pt x="20512" y="10864"/>
                    <a:pt x="20767" y="9839"/>
                  </a:cubicBezTo>
                  <a:cubicBezTo>
                    <a:pt x="20787" y="9751"/>
                    <a:pt x="20733" y="9662"/>
                    <a:pt x="20646" y="9642"/>
                  </a:cubicBezTo>
                  <a:cubicBezTo>
                    <a:pt x="20633" y="9638"/>
                    <a:pt x="20619" y="9637"/>
                    <a:pt x="20606" y="96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8" name="Google Shape;2748;p166"/>
          <p:cNvSpPr txBox="1"/>
          <p:nvPr>
            <p:ph idx="1" type="body"/>
          </p:nvPr>
        </p:nvSpPr>
        <p:spPr>
          <a:xfrm>
            <a:off x="5095888" y="2266222"/>
            <a:ext cx="33204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749" name="Google Shape;2749;p166"/>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750" name="Google Shape;2750;p166"/>
          <p:cNvSpPr txBox="1"/>
          <p:nvPr>
            <p:ph idx="2" type="subTitle"/>
          </p:nvPr>
        </p:nvSpPr>
        <p:spPr>
          <a:xfrm>
            <a:off x="727713" y="1898211"/>
            <a:ext cx="33192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751" name="Google Shape;2751;p166"/>
          <p:cNvSpPr txBox="1"/>
          <p:nvPr>
            <p:ph idx="3" type="body"/>
          </p:nvPr>
        </p:nvSpPr>
        <p:spPr>
          <a:xfrm>
            <a:off x="727713" y="2266217"/>
            <a:ext cx="33192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752" name="Google Shape;2752;p166"/>
          <p:cNvSpPr txBox="1"/>
          <p:nvPr>
            <p:ph idx="4" type="subTitle"/>
          </p:nvPr>
        </p:nvSpPr>
        <p:spPr>
          <a:xfrm>
            <a:off x="5095888" y="1898211"/>
            <a:ext cx="33204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1_1">
    <p:spTree>
      <p:nvGrpSpPr>
        <p:cNvPr id="2753" name="Shape 2753"/>
        <p:cNvGrpSpPr/>
        <p:nvPr/>
      </p:nvGrpSpPr>
      <p:grpSpPr>
        <a:xfrm>
          <a:off x="0" y="0"/>
          <a:ext cx="0" cy="0"/>
          <a:chOff x="0" y="0"/>
          <a:chExt cx="0" cy="0"/>
        </a:xfrm>
      </p:grpSpPr>
      <p:sp>
        <p:nvSpPr>
          <p:cNvPr id="2754" name="Google Shape;2754;p167"/>
          <p:cNvSpPr txBox="1"/>
          <p:nvPr>
            <p:ph idx="1" type="body"/>
          </p:nvPr>
        </p:nvSpPr>
        <p:spPr>
          <a:xfrm>
            <a:off x="2559325" y="2109235"/>
            <a:ext cx="2095500" cy="57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755" name="Google Shape;2755;p167"/>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756" name="Google Shape;2756;p167"/>
          <p:cNvSpPr txBox="1"/>
          <p:nvPr>
            <p:ph idx="2" type="subTitle"/>
          </p:nvPr>
        </p:nvSpPr>
        <p:spPr>
          <a:xfrm>
            <a:off x="4470221" y="3129915"/>
            <a:ext cx="2094000" cy="365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757" name="Google Shape;2757;p167"/>
          <p:cNvSpPr txBox="1"/>
          <p:nvPr>
            <p:ph idx="3" type="body"/>
          </p:nvPr>
        </p:nvSpPr>
        <p:spPr>
          <a:xfrm>
            <a:off x="4470221" y="3421730"/>
            <a:ext cx="2094000" cy="574800"/>
          </a:xfrm>
          <a:prstGeom prst="rect">
            <a:avLst/>
          </a:prstGeom>
        </p:spPr>
        <p:txBody>
          <a:bodyPr anchorCtr="0" anchor="t" bIns="91425" lIns="91425" spcFirstLastPara="1" rIns="91425" wrap="square" tIns="91425">
            <a:noAutofit/>
          </a:bodyPr>
          <a:lstStyle>
            <a:lvl1pPr indent="-317500" lvl="0" marL="457200" rtl="0" algn="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758" name="Google Shape;2758;p167"/>
          <p:cNvSpPr txBox="1"/>
          <p:nvPr>
            <p:ph idx="4" type="subTitle"/>
          </p:nvPr>
        </p:nvSpPr>
        <p:spPr>
          <a:xfrm>
            <a:off x="2559325" y="1817425"/>
            <a:ext cx="209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759" name="Shape 2759"/>
        <p:cNvGrpSpPr/>
        <p:nvPr/>
      </p:nvGrpSpPr>
      <p:grpSpPr>
        <a:xfrm>
          <a:off x="0" y="0"/>
          <a:ext cx="0" cy="0"/>
          <a:chOff x="0" y="0"/>
          <a:chExt cx="0" cy="0"/>
        </a:xfrm>
      </p:grpSpPr>
      <p:sp>
        <p:nvSpPr>
          <p:cNvPr id="2760" name="Google Shape;2760;p168"/>
          <p:cNvSpPr txBox="1"/>
          <p:nvPr>
            <p:ph idx="1" type="subTitle"/>
          </p:nvPr>
        </p:nvSpPr>
        <p:spPr>
          <a:xfrm>
            <a:off x="102732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761" name="Google Shape;2761;p168"/>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2762" name="Google Shape;2762;p168"/>
          <p:cNvSpPr txBox="1"/>
          <p:nvPr>
            <p:ph idx="2" type="subTitle"/>
          </p:nvPr>
        </p:nvSpPr>
        <p:spPr>
          <a:xfrm>
            <a:off x="3575250" y="16035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763" name="Google Shape;2763;p168"/>
          <p:cNvSpPr txBox="1"/>
          <p:nvPr>
            <p:ph idx="3" type="subTitle"/>
          </p:nvPr>
        </p:nvSpPr>
        <p:spPr>
          <a:xfrm>
            <a:off x="612317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764" name="Google Shape;2764;p168"/>
          <p:cNvSpPr txBox="1"/>
          <p:nvPr>
            <p:ph idx="4" type="subTitle"/>
          </p:nvPr>
        </p:nvSpPr>
        <p:spPr>
          <a:xfrm>
            <a:off x="102732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765" name="Google Shape;2765;p168"/>
          <p:cNvSpPr txBox="1"/>
          <p:nvPr>
            <p:ph idx="5" type="subTitle"/>
          </p:nvPr>
        </p:nvSpPr>
        <p:spPr>
          <a:xfrm>
            <a:off x="3575250" y="18820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766" name="Google Shape;2766;p168"/>
          <p:cNvSpPr txBox="1"/>
          <p:nvPr>
            <p:ph idx="6" type="subTitle"/>
          </p:nvPr>
        </p:nvSpPr>
        <p:spPr>
          <a:xfrm>
            <a:off x="612317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2767" name="Google Shape;2767;p168"/>
          <p:cNvSpPr/>
          <p:nvPr/>
        </p:nvSpPr>
        <p:spPr>
          <a:xfrm rot="274613">
            <a:off x="2965690" y="4447690"/>
            <a:ext cx="897671" cy="43163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68"/>
          <p:cNvSpPr/>
          <p:nvPr/>
        </p:nvSpPr>
        <p:spPr>
          <a:xfrm>
            <a:off x="2849004" y="4671541"/>
            <a:ext cx="3227421" cy="638885"/>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68"/>
          <p:cNvSpPr/>
          <p:nvPr/>
        </p:nvSpPr>
        <p:spPr>
          <a:xfrm>
            <a:off x="3015191" y="4683042"/>
            <a:ext cx="2842082" cy="62875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68"/>
          <p:cNvSpPr/>
          <p:nvPr/>
        </p:nvSpPr>
        <p:spPr>
          <a:xfrm rot="635447">
            <a:off x="6248064" y="4568550"/>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68"/>
          <p:cNvSpPr/>
          <p:nvPr/>
        </p:nvSpPr>
        <p:spPr>
          <a:xfrm rot="676936">
            <a:off x="2470734" y="456853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2772" name="Shape 2772"/>
        <p:cNvGrpSpPr/>
        <p:nvPr/>
      </p:nvGrpSpPr>
      <p:grpSpPr>
        <a:xfrm>
          <a:off x="0" y="0"/>
          <a:ext cx="0" cy="0"/>
          <a:chOff x="0" y="0"/>
          <a:chExt cx="0" cy="0"/>
        </a:xfrm>
      </p:grpSpPr>
      <p:sp>
        <p:nvSpPr>
          <p:cNvPr id="2773" name="Google Shape;2773;p169"/>
          <p:cNvSpPr/>
          <p:nvPr/>
        </p:nvSpPr>
        <p:spPr>
          <a:xfrm rot="10331457">
            <a:off x="7934462" y="823186"/>
            <a:ext cx="751866" cy="990131"/>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69"/>
          <p:cNvSpPr txBox="1"/>
          <p:nvPr>
            <p:ph idx="1" type="subTitle"/>
          </p:nvPr>
        </p:nvSpPr>
        <p:spPr>
          <a:xfrm>
            <a:off x="1136191" y="3431851"/>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2775" name="Google Shape;2775;p169"/>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2776" name="Google Shape;2776;p169"/>
          <p:cNvSpPr txBox="1"/>
          <p:nvPr>
            <p:ph idx="2" type="subTitle"/>
          </p:nvPr>
        </p:nvSpPr>
        <p:spPr>
          <a:xfrm>
            <a:off x="3929075" y="3432909"/>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2777" name="Google Shape;2777;p169"/>
          <p:cNvSpPr txBox="1"/>
          <p:nvPr>
            <p:ph idx="3" type="subTitle"/>
          </p:nvPr>
        </p:nvSpPr>
        <p:spPr>
          <a:xfrm>
            <a:off x="6613089" y="3430905"/>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2778" name="Google Shape;2778;p169"/>
          <p:cNvSpPr txBox="1"/>
          <p:nvPr>
            <p:ph idx="4" type="subTitle"/>
          </p:nvPr>
        </p:nvSpPr>
        <p:spPr>
          <a:xfrm>
            <a:off x="1136196" y="3761627"/>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79" name="Google Shape;2779;p169"/>
          <p:cNvSpPr txBox="1"/>
          <p:nvPr>
            <p:ph idx="5" type="subTitle"/>
          </p:nvPr>
        </p:nvSpPr>
        <p:spPr>
          <a:xfrm>
            <a:off x="3929080" y="3764100"/>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80" name="Google Shape;2780;p169"/>
          <p:cNvSpPr txBox="1"/>
          <p:nvPr>
            <p:ph idx="6" type="subTitle"/>
          </p:nvPr>
        </p:nvSpPr>
        <p:spPr>
          <a:xfrm>
            <a:off x="6613096" y="3759416"/>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81" name="Google Shape;2781;p169"/>
          <p:cNvSpPr/>
          <p:nvPr/>
        </p:nvSpPr>
        <p:spPr>
          <a:xfrm rot="5754745">
            <a:off x="7960561" y="-240393"/>
            <a:ext cx="1460015" cy="149726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69"/>
          <p:cNvSpPr/>
          <p:nvPr/>
        </p:nvSpPr>
        <p:spPr>
          <a:xfrm rot="-6761436">
            <a:off x="7493258" y="-63947"/>
            <a:ext cx="651953" cy="858549"/>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3" name="Google Shape;2783;p169"/>
          <p:cNvGrpSpPr/>
          <p:nvPr/>
        </p:nvGrpSpPr>
        <p:grpSpPr>
          <a:xfrm rot="8744466">
            <a:off x="-86319" y="1886317"/>
            <a:ext cx="592134" cy="1306068"/>
            <a:chOff x="1768957" y="2795221"/>
            <a:chExt cx="905793" cy="1997906"/>
          </a:xfrm>
        </p:grpSpPr>
        <p:sp>
          <p:nvSpPr>
            <p:cNvPr id="2784" name="Google Shape;2784;p169"/>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69"/>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69"/>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7" name="Google Shape;2787;p169"/>
          <p:cNvSpPr/>
          <p:nvPr/>
        </p:nvSpPr>
        <p:spPr>
          <a:xfrm rot="855082">
            <a:off x="8857969" y="2475022"/>
            <a:ext cx="193438" cy="1934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69"/>
          <p:cNvSpPr/>
          <p:nvPr/>
        </p:nvSpPr>
        <p:spPr>
          <a:xfrm rot="-3107342">
            <a:off x="-635821" y="1257174"/>
            <a:ext cx="1332988" cy="12939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69"/>
          <p:cNvSpPr/>
          <p:nvPr/>
        </p:nvSpPr>
        <p:spPr>
          <a:xfrm rot="208197">
            <a:off x="8675491" y="2975369"/>
            <a:ext cx="157013" cy="1570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69"/>
          <p:cNvSpPr/>
          <p:nvPr/>
        </p:nvSpPr>
        <p:spPr>
          <a:xfrm rot="-5300691">
            <a:off x="8770043" y="544196"/>
            <a:ext cx="157015" cy="15705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69"/>
          <p:cNvSpPr/>
          <p:nvPr/>
        </p:nvSpPr>
        <p:spPr>
          <a:xfrm rot="-4312839">
            <a:off x="8575878" y="218545"/>
            <a:ext cx="157016" cy="1570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2" name="Google Shape;2792;p169"/>
          <p:cNvGrpSpPr/>
          <p:nvPr/>
        </p:nvGrpSpPr>
        <p:grpSpPr>
          <a:xfrm rot="-9960649">
            <a:off x="8499427" y="905602"/>
            <a:ext cx="625951" cy="1124193"/>
            <a:chOff x="1091670" y="1268815"/>
            <a:chExt cx="432581" cy="776982"/>
          </a:xfrm>
        </p:grpSpPr>
        <p:sp>
          <p:nvSpPr>
            <p:cNvPr id="2793" name="Google Shape;2793;p169"/>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69"/>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5" name="Google Shape;2795;p169"/>
          <p:cNvGrpSpPr/>
          <p:nvPr/>
        </p:nvGrpSpPr>
        <p:grpSpPr>
          <a:xfrm rot="6063135">
            <a:off x="-146825" y="1315741"/>
            <a:ext cx="1031792" cy="1300839"/>
            <a:chOff x="-185466" y="1066312"/>
            <a:chExt cx="886195" cy="1117277"/>
          </a:xfrm>
        </p:grpSpPr>
        <p:sp>
          <p:nvSpPr>
            <p:cNvPr id="2796" name="Google Shape;2796;p169"/>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69"/>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69"/>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9" name="Google Shape;2799;p169"/>
          <p:cNvSpPr/>
          <p:nvPr/>
        </p:nvSpPr>
        <p:spPr>
          <a:xfrm flipH="1" rot="-154509">
            <a:off x="-262229" y="301923"/>
            <a:ext cx="943768" cy="45379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69"/>
          <p:cNvSpPr/>
          <p:nvPr/>
        </p:nvSpPr>
        <p:spPr>
          <a:xfrm rot="1434517">
            <a:off x="531130" y="1167945"/>
            <a:ext cx="157007" cy="15705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69"/>
          <p:cNvSpPr/>
          <p:nvPr/>
        </p:nvSpPr>
        <p:spPr>
          <a:xfrm rot="586120">
            <a:off x="208384" y="823823"/>
            <a:ext cx="157011" cy="15705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69"/>
          <p:cNvSpPr txBox="1"/>
          <p:nvPr>
            <p:ph idx="7" type="subTitle"/>
          </p:nvPr>
        </p:nvSpPr>
        <p:spPr>
          <a:xfrm>
            <a:off x="2482500" y="1366800"/>
            <a:ext cx="4179000" cy="85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2803" name="Shape 2803"/>
        <p:cNvGrpSpPr/>
        <p:nvPr/>
      </p:nvGrpSpPr>
      <p:grpSpPr>
        <a:xfrm>
          <a:off x="0" y="0"/>
          <a:ext cx="0" cy="0"/>
          <a:chOff x="0" y="0"/>
          <a:chExt cx="0" cy="0"/>
        </a:xfrm>
      </p:grpSpPr>
      <p:sp>
        <p:nvSpPr>
          <p:cNvPr id="2804" name="Google Shape;2804;p170"/>
          <p:cNvSpPr/>
          <p:nvPr/>
        </p:nvSpPr>
        <p:spPr>
          <a:xfrm flipH="1" rot="-719841">
            <a:off x="8017339" y="2690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5" name="Google Shape;2805;p170"/>
          <p:cNvGrpSpPr/>
          <p:nvPr/>
        </p:nvGrpSpPr>
        <p:grpSpPr>
          <a:xfrm rot="-2856641">
            <a:off x="7887294" y="487400"/>
            <a:ext cx="1086955" cy="2397494"/>
            <a:chOff x="1768957" y="2795221"/>
            <a:chExt cx="905793" cy="1997906"/>
          </a:xfrm>
        </p:grpSpPr>
        <p:sp>
          <p:nvSpPr>
            <p:cNvPr id="2806" name="Google Shape;2806;p170"/>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70"/>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70"/>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9" name="Google Shape;2809;p170"/>
          <p:cNvSpPr/>
          <p:nvPr/>
        </p:nvSpPr>
        <p:spPr>
          <a:xfrm flipH="1" rot="-5420985">
            <a:off x="7256021" y="2424183"/>
            <a:ext cx="3426355" cy="48837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0" name="Google Shape;2810;p170"/>
          <p:cNvGrpSpPr/>
          <p:nvPr/>
        </p:nvGrpSpPr>
        <p:grpSpPr>
          <a:xfrm flipH="1" rot="-5038220">
            <a:off x="7211209" y="4388290"/>
            <a:ext cx="504242" cy="458860"/>
            <a:chOff x="3662937" y="1822922"/>
            <a:chExt cx="847477" cy="771332"/>
          </a:xfrm>
        </p:grpSpPr>
        <p:sp>
          <p:nvSpPr>
            <p:cNvPr id="2811" name="Google Shape;2811;p170"/>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70"/>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3" name="Google Shape;2813;p170"/>
          <p:cNvGrpSpPr/>
          <p:nvPr/>
        </p:nvGrpSpPr>
        <p:grpSpPr>
          <a:xfrm flipH="1" rot="-7747288">
            <a:off x="8592926" y="3667837"/>
            <a:ext cx="718561" cy="1290647"/>
            <a:chOff x="1091670" y="1268815"/>
            <a:chExt cx="432581" cy="776982"/>
          </a:xfrm>
        </p:grpSpPr>
        <p:sp>
          <p:nvSpPr>
            <p:cNvPr id="2814" name="Google Shape;2814;p170"/>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70"/>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6" name="Google Shape;2816;p170"/>
          <p:cNvSpPr/>
          <p:nvPr/>
        </p:nvSpPr>
        <p:spPr>
          <a:xfrm flipH="1" rot="-1601758">
            <a:off x="8594599" y="764802"/>
            <a:ext cx="508633" cy="127920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7" name="Google Shape;2817;p170"/>
          <p:cNvGrpSpPr/>
          <p:nvPr/>
        </p:nvGrpSpPr>
        <p:grpSpPr>
          <a:xfrm flipH="1" rot="-5038351">
            <a:off x="7576537" y="1902441"/>
            <a:ext cx="1549081" cy="1939250"/>
            <a:chOff x="3581675" y="1822922"/>
            <a:chExt cx="1768067" cy="2213393"/>
          </a:xfrm>
        </p:grpSpPr>
        <p:sp>
          <p:nvSpPr>
            <p:cNvPr id="2818" name="Google Shape;2818;p170"/>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70"/>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70"/>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70"/>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70"/>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70"/>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70"/>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70"/>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6" name="Google Shape;2826;p170"/>
          <p:cNvSpPr/>
          <p:nvPr/>
        </p:nvSpPr>
        <p:spPr>
          <a:xfrm rot="-8570370">
            <a:off x="8594600" y="3177248"/>
            <a:ext cx="508624" cy="127920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70"/>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2828" name="Google Shape;2828;p170"/>
          <p:cNvSpPr txBox="1"/>
          <p:nvPr>
            <p:ph idx="1" type="subTitle"/>
          </p:nvPr>
        </p:nvSpPr>
        <p:spPr>
          <a:xfrm>
            <a:off x="1235506"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29" name="Google Shape;2829;p170"/>
          <p:cNvSpPr txBox="1"/>
          <p:nvPr>
            <p:ph idx="2" type="subTitle"/>
          </p:nvPr>
        </p:nvSpPr>
        <p:spPr>
          <a:xfrm>
            <a:off x="1235506"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30" name="Google Shape;2830;p170"/>
          <p:cNvSpPr txBox="1"/>
          <p:nvPr>
            <p:ph idx="3" type="subTitle"/>
          </p:nvPr>
        </p:nvSpPr>
        <p:spPr>
          <a:xfrm>
            <a:off x="4211637"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31" name="Google Shape;2831;p170"/>
          <p:cNvSpPr txBox="1"/>
          <p:nvPr>
            <p:ph idx="4" type="subTitle"/>
          </p:nvPr>
        </p:nvSpPr>
        <p:spPr>
          <a:xfrm>
            <a:off x="4211637"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32" name="Google Shape;2832;p170"/>
          <p:cNvSpPr txBox="1"/>
          <p:nvPr>
            <p:ph idx="5" type="subTitle"/>
          </p:nvPr>
        </p:nvSpPr>
        <p:spPr>
          <a:xfrm>
            <a:off x="1235506"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33" name="Google Shape;2833;p170"/>
          <p:cNvSpPr txBox="1"/>
          <p:nvPr>
            <p:ph idx="6" type="subTitle"/>
          </p:nvPr>
        </p:nvSpPr>
        <p:spPr>
          <a:xfrm>
            <a:off x="1235506" y="3664195"/>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34" name="Google Shape;2834;p170"/>
          <p:cNvSpPr txBox="1"/>
          <p:nvPr>
            <p:ph idx="7" type="subTitle"/>
          </p:nvPr>
        </p:nvSpPr>
        <p:spPr>
          <a:xfrm>
            <a:off x="4211637"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35" name="Google Shape;2835;p170"/>
          <p:cNvSpPr txBox="1"/>
          <p:nvPr>
            <p:ph idx="8" type="subTitle"/>
          </p:nvPr>
        </p:nvSpPr>
        <p:spPr>
          <a:xfrm>
            <a:off x="4211637" y="3665908"/>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2836" name="Shape 2836"/>
        <p:cNvGrpSpPr/>
        <p:nvPr/>
      </p:nvGrpSpPr>
      <p:grpSpPr>
        <a:xfrm>
          <a:off x="0" y="0"/>
          <a:ext cx="0" cy="0"/>
          <a:chOff x="0" y="0"/>
          <a:chExt cx="0" cy="0"/>
        </a:xfrm>
      </p:grpSpPr>
      <p:sp>
        <p:nvSpPr>
          <p:cNvPr id="2837" name="Google Shape;2837;p171"/>
          <p:cNvSpPr/>
          <p:nvPr/>
        </p:nvSpPr>
        <p:spPr>
          <a:xfrm flipH="1" rot="-5556174">
            <a:off x="7429062" y="3498891"/>
            <a:ext cx="2874397" cy="7463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71"/>
          <p:cNvSpPr/>
          <p:nvPr/>
        </p:nvSpPr>
        <p:spPr>
          <a:xfrm rot="5400000">
            <a:off x="7560086" y="3802732"/>
            <a:ext cx="2904090" cy="58437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9" name="Google Shape;2839;p171"/>
          <p:cNvGrpSpPr/>
          <p:nvPr/>
        </p:nvGrpSpPr>
        <p:grpSpPr>
          <a:xfrm flipH="1" rot="-2325891">
            <a:off x="8212565" y="4590446"/>
            <a:ext cx="851909" cy="775246"/>
            <a:chOff x="3662937" y="1822922"/>
            <a:chExt cx="847477" cy="771332"/>
          </a:xfrm>
        </p:grpSpPr>
        <p:sp>
          <p:nvSpPr>
            <p:cNvPr id="2840" name="Google Shape;2840;p17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7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2" name="Google Shape;2842;p171"/>
          <p:cNvSpPr/>
          <p:nvPr/>
        </p:nvSpPr>
        <p:spPr>
          <a:xfrm rot="360488">
            <a:off x="8263835" y="3008554"/>
            <a:ext cx="860870" cy="41393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71"/>
          <p:cNvSpPr/>
          <p:nvPr/>
        </p:nvSpPr>
        <p:spPr>
          <a:xfrm flipH="1" rot="5378740">
            <a:off x="-1819788" y="2460630"/>
            <a:ext cx="4058537" cy="578442"/>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71"/>
          <p:cNvSpPr/>
          <p:nvPr/>
        </p:nvSpPr>
        <p:spPr>
          <a:xfrm flipH="1" rot="-138402">
            <a:off x="85692" y="1303112"/>
            <a:ext cx="668493" cy="32143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71"/>
          <p:cNvSpPr/>
          <p:nvPr/>
        </p:nvSpPr>
        <p:spPr>
          <a:xfrm flipH="1" rot="3351922">
            <a:off x="-14170" y="2480256"/>
            <a:ext cx="530098" cy="133322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6" name="Google Shape;2846;p171"/>
          <p:cNvGrpSpPr/>
          <p:nvPr/>
        </p:nvGrpSpPr>
        <p:grpSpPr>
          <a:xfrm flipH="1" rot="-2326009">
            <a:off x="-278949" y="2447249"/>
            <a:ext cx="751174" cy="683562"/>
            <a:chOff x="3662937" y="1822922"/>
            <a:chExt cx="847477" cy="771332"/>
          </a:xfrm>
        </p:grpSpPr>
        <p:sp>
          <p:nvSpPr>
            <p:cNvPr id="2847" name="Google Shape;2847;p17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7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9" name="Google Shape;2849;p171"/>
          <p:cNvSpPr/>
          <p:nvPr/>
        </p:nvSpPr>
        <p:spPr>
          <a:xfrm rot="719677">
            <a:off x="8569337" y="3868591"/>
            <a:ext cx="138350" cy="1383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71"/>
          <p:cNvSpPr/>
          <p:nvPr/>
        </p:nvSpPr>
        <p:spPr>
          <a:xfrm rot="719849">
            <a:off x="8557776" y="2399262"/>
            <a:ext cx="185867" cy="18587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71"/>
          <p:cNvSpPr/>
          <p:nvPr/>
        </p:nvSpPr>
        <p:spPr>
          <a:xfrm rot="719941">
            <a:off x="8887912" y="17809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71"/>
          <p:cNvSpPr/>
          <p:nvPr/>
        </p:nvSpPr>
        <p:spPr>
          <a:xfrm rot="719713">
            <a:off x="8575200" y="1337718"/>
            <a:ext cx="151003" cy="15100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71"/>
          <p:cNvSpPr/>
          <p:nvPr/>
        </p:nvSpPr>
        <p:spPr>
          <a:xfrm rot="719941">
            <a:off x="176349" y="37036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71"/>
          <p:cNvSpPr/>
          <p:nvPr/>
        </p:nvSpPr>
        <p:spPr>
          <a:xfrm rot="719941">
            <a:off x="37299" y="19577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71"/>
          <p:cNvSpPr/>
          <p:nvPr/>
        </p:nvSpPr>
        <p:spPr>
          <a:xfrm rot="719941">
            <a:off x="440624" y="1019815"/>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71"/>
          <p:cNvSpPr/>
          <p:nvPr/>
        </p:nvSpPr>
        <p:spPr>
          <a:xfrm rot="719941">
            <a:off x="176349" y="4773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71"/>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858" name="Google Shape;2858;p171"/>
          <p:cNvSpPr txBox="1"/>
          <p:nvPr>
            <p:ph idx="1" type="subTitle"/>
          </p:nvPr>
        </p:nvSpPr>
        <p:spPr>
          <a:xfrm>
            <a:off x="71276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59" name="Google Shape;2859;p171"/>
          <p:cNvSpPr txBox="1"/>
          <p:nvPr>
            <p:ph idx="2" type="subTitle"/>
          </p:nvPr>
        </p:nvSpPr>
        <p:spPr>
          <a:xfrm>
            <a:off x="71276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60" name="Google Shape;2860;p171"/>
          <p:cNvSpPr txBox="1"/>
          <p:nvPr>
            <p:ph idx="3" type="subTitle"/>
          </p:nvPr>
        </p:nvSpPr>
        <p:spPr>
          <a:xfrm>
            <a:off x="3456450" y="1917295"/>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61" name="Google Shape;2861;p171"/>
          <p:cNvSpPr txBox="1"/>
          <p:nvPr>
            <p:ph idx="4" type="subTitle"/>
          </p:nvPr>
        </p:nvSpPr>
        <p:spPr>
          <a:xfrm>
            <a:off x="3456450" y="2213147"/>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62" name="Google Shape;2862;p171"/>
          <p:cNvSpPr txBox="1"/>
          <p:nvPr>
            <p:ph idx="5" type="subTitle"/>
          </p:nvPr>
        </p:nvSpPr>
        <p:spPr>
          <a:xfrm>
            <a:off x="619709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63" name="Google Shape;2863;p171"/>
          <p:cNvSpPr txBox="1"/>
          <p:nvPr>
            <p:ph idx="6" type="subTitle"/>
          </p:nvPr>
        </p:nvSpPr>
        <p:spPr>
          <a:xfrm>
            <a:off x="619709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64" name="Google Shape;2864;p171"/>
          <p:cNvSpPr txBox="1"/>
          <p:nvPr>
            <p:ph idx="7" type="subTitle"/>
          </p:nvPr>
        </p:nvSpPr>
        <p:spPr>
          <a:xfrm>
            <a:off x="71276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65" name="Google Shape;2865;p171"/>
          <p:cNvSpPr txBox="1"/>
          <p:nvPr>
            <p:ph idx="8" type="subTitle"/>
          </p:nvPr>
        </p:nvSpPr>
        <p:spPr>
          <a:xfrm>
            <a:off x="71276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66" name="Google Shape;2866;p171"/>
          <p:cNvSpPr txBox="1"/>
          <p:nvPr>
            <p:ph idx="9" type="subTitle"/>
          </p:nvPr>
        </p:nvSpPr>
        <p:spPr>
          <a:xfrm>
            <a:off x="3456450" y="3595333"/>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67" name="Google Shape;2867;p171"/>
          <p:cNvSpPr txBox="1"/>
          <p:nvPr>
            <p:ph idx="13" type="subTitle"/>
          </p:nvPr>
        </p:nvSpPr>
        <p:spPr>
          <a:xfrm>
            <a:off x="3456450" y="3891211"/>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68" name="Google Shape;2868;p171"/>
          <p:cNvSpPr txBox="1"/>
          <p:nvPr>
            <p:ph idx="14" type="subTitle"/>
          </p:nvPr>
        </p:nvSpPr>
        <p:spPr>
          <a:xfrm>
            <a:off x="619709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2869" name="Google Shape;2869;p171"/>
          <p:cNvSpPr txBox="1"/>
          <p:nvPr>
            <p:ph idx="15" type="subTitle"/>
          </p:nvPr>
        </p:nvSpPr>
        <p:spPr>
          <a:xfrm>
            <a:off x="619709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2870" name="Shape 2870"/>
        <p:cNvGrpSpPr/>
        <p:nvPr/>
      </p:nvGrpSpPr>
      <p:grpSpPr>
        <a:xfrm>
          <a:off x="0" y="0"/>
          <a:ext cx="0" cy="0"/>
          <a:chOff x="0" y="0"/>
          <a:chExt cx="0" cy="0"/>
        </a:xfrm>
      </p:grpSpPr>
      <p:sp>
        <p:nvSpPr>
          <p:cNvPr id="2871" name="Google Shape;2871;p172"/>
          <p:cNvSpPr txBox="1"/>
          <p:nvPr>
            <p:ph hasCustomPrompt="1" type="title"/>
          </p:nvPr>
        </p:nvSpPr>
        <p:spPr>
          <a:xfrm>
            <a:off x="4572703" y="768434"/>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872" name="Google Shape;2872;p172"/>
          <p:cNvSpPr txBox="1"/>
          <p:nvPr>
            <p:ph idx="1" type="subTitle"/>
          </p:nvPr>
        </p:nvSpPr>
        <p:spPr>
          <a:xfrm>
            <a:off x="4572000" y="1352660"/>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73" name="Google Shape;2873;p172"/>
          <p:cNvSpPr txBox="1"/>
          <p:nvPr>
            <p:ph hasCustomPrompt="1" idx="2" type="title"/>
          </p:nvPr>
        </p:nvSpPr>
        <p:spPr>
          <a:xfrm>
            <a:off x="4572703" y="2096787"/>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874" name="Google Shape;2874;p172"/>
          <p:cNvSpPr txBox="1"/>
          <p:nvPr>
            <p:ph idx="3" type="subTitle"/>
          </p:nvPr>
        </p:nvSpPr>
        <p:spPr>
          <a:xfrm>
            <a:off x="4572000" y="2681013"/>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75" name="Google Shape;2875;p172"/>
          <p:cNvSpPr txBox="1"/>
          <p:nvPr>
            <p:ph hasCustomPrompt="1" idx="4" type="title"/>
          </p:nvPr>
        </p:nvSpPr>
        <p:spPr>
          <a:xfrm>
            <a:off x="4572703" y="3425140"/>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876" name="Google Shape;2876;p172"/>
          <p:cNvSpPr txBox="1"/>
          <p:nvPr>
            <p:ph idx="5" type="subTitle"/>
          </p:nvPr>
        </p:nvSpPr>
        <p:spPr>
          <a:xfrm>
            <a:off x="4572000" y="4009366"/>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77" name="Google Shape;2877;p172"/>
          <p:cNvSpPr/>
          <p:nvPr/>
        </p:nvSpPr>
        <p:spPr>
          <a:xfrm flipH="1" rot="-468752">
            <a:off x="3657921" y="348132"/>
            <a:ext cx="382794" cy="382734"/>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72"/>
          <p:cNvSpPr/>
          <p:nvPr/>
        </p:nvSpPr>
        <p:spPr>
          <a:xfrm flipH="1" rot="-468476">
            <a:off x="3743298" y="433479"/>
            <a:ext cx="212023" cy="2120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72"/>
          <p:cNvSpPr/>
          <p:nvPr/>
        </p:nvSpPr>
        <p:spPr>
          <a:xfrm rot="-10080091">
            <a:off x="3008230" y="314086"/>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0" name="Google Shape;2880;p172"/>
          <p:cNvGrpSpPr/>
          <p:nvPr/>
        </p:nvGrpSpPr>
        <p:grpSpPr>
          <a:xfrm rot="-3100920">
            <a:off x="-86819" y="246351"/>
            <a:ext cx="788484" cy="910873"/>
            <a:chOff x="1182325" y="4709275"/>
            <a:chExt cx="403200" cy="465800"/>
          </a:xfrm>
        </p:grpSpPr>
        <p:sp>
          <p:nvSpPr>
            <p:cNvPr id="2881" name="Google Shape;2881;p172"/>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72"/>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3" name="Google Shape;2883;p172"/>
          <p:cNvSpPr/>
          <p:nvPr/>
        </p:nvSpPr>
        <p:spPr>
          <a:xfrm rot="-10080091">
            <a:off x="487515" y="2270802"/>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72"/>
          <p:cNvSpPr/>
          <p:nvPr/>
        </p:nvSpPr>
        <p:spPr>
          <a:xfrm rot="-9787071">
            <a:off x="186127" y="1580836"/>
            <a:ext cx="171905" cy="17194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2">
    <p:spTree>
      <p:nvGrpSpPr>
        <p:cNvPr id="2885" name="Shape 2885"/>
        <p:cNvGrpSpPr/>
        <p:nvPr/>
      </p:nvGrpSpPr>
      <p:grpSpPr>
        <a:xfrm>
          <a:off x="0" y="0"/>
          <a:ext cx="0" cy="0"/>
          <a:chOff x="0" y="0"/>
          <a:chExt cx="0" cy="0"/>
        </a:xfrm>
      </p:grpSpPr>
      <p:sp>
        <p:nvSpPr>
          <p:cNvPr id="2886" name="Google Shape;2886;p173"/>
          <p:cNvSpPr/>
          <p:nvPr/>
        </p:nvSpPr>
        <p:spPr>
          <a:xfrm rot="479383">
            <a:off x="-609750" y="2017140"/>
            <a:ext cx="1452376" cy="146049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73"/>
          <p:cNvSpPr/>
          <p:nvPr/>
        </p:nvSpPr>
        <p:spPr>
          <a:xfrm rot="558324">
            <a:off x="420619" y="2268871"/>
            <a:ext cx="105982" cy="10601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73"/>
          <p:cNvSpPr/>
          <p:nvPr/>
        </p:nvSpPr>
        <p:spPr>
          <a:xfrm flipH="1" rot="-154429">
            <a:off x="8034201" y="2756856"/>
            <a:ext cx="644118" cy="30971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73"/>
          <p:cNvSpPr/>
          <p:nvPr/>
        </p:nvSpPr>
        <p:spPr>
          <a:xfrm>
            <a:off x="8379201" y="1731506"/>
            <a:ext cx="1216258" cy="118075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73"/>
          <p:cNvSpPr/>
          <p:nvPr/>
        </p:nvSpPr>
        <p:spPr>
          <a:xfrm>
            <a:off x="8443264" y="1731511"/>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73"/>
          <p:cNvSpPr/>
          <p:nvPr/>
        </p:nvSpPr>
        <p:spPr>
          <a:xfrm rot="-3626106">
            <a:off x="8477527" y="2353839"/>
            <a:ext cx="847301" cy="111574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2" name="Google Shape;2892;p173"/>
          <p:cNvGrpSpPr/>
          <p:nvPr/>
        </p:nvGrpSpPr>
        <p:grpSpPr>
          <a:xfrm>
            <a:off x="-313623" y="1112808"/>
            <a:ext cx="1014339" cy="1278835"/>
            <a:chOff x="-185466" y="1066312"/>
            <a:chExt cx="886195" cy="1117277"/>
          </a:xfrm>
        </p:grpSpPr>
        <p:sp>
          <p:nvSpPr>
            <p:cNvPr id="2893" name="Google Shape;2893;p173"/>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73"/>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73"/>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6" name="Google Shape;2896;p173"/>
          <p:cNvSpPr/>
          <p:nvPr/>
        </p:nvSpPr>
        <p:spPr>
          <a:xfrm rot="558194">
            <a:off x="8591422" y="10176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73"/>
          <p:cNvSpPr/>
          <p:nvPr/>
        </p:nvSpPr>
        <p:spPr>
          <a:xfrm rot="635447">
            <a:off x="8806239" y="1413388"/>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73"/>
          <p:cNvSpPr/>
          <p:nvPr/>
        </p:nvSpPr>
        <p:spPr>
          <a:xfrm rot="558194">
            <a:off x="394697" y="870088"/>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73"/>
          <p:cNvSpPr/>
          <p:nvPr/>
        </p:nvSpPr>
        <p:spPr>
          <a:xfrm>
            <a:off x="201701" y="2912253"/>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73"/>
          <p:cNvSpPr/>
          <p:nvPr/>
        </p:nvSpPr>
        <p:spPr>
          <a:xfrm>
            <a:off x="8896688" y="662965"/>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73"/>
          <p:cNvSpPr/>
          <p:nvPr/>
        </p:nvSpPr>
        <p:spPr>
          <a:xfrm rot="1874530">
            <a:off x="67593" y="2135709"/>
            <a:ext cx="725142" cy="95487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73"/>
          <p:cNvSpPr/>
          <p:nvPr/>
        </p:nvSpPr>
        <p:spPr>
          <a:xfrm rot="558194">
            <a:off x="179947" y="4605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73"/>
          <p:cNvSpPr/>
          <p:nvPr/>
        </p:nvSpPr>
        <p:spPr>
          <a:xfrm flipH="1" rot="-154441">
            <a:off x="176287" y="3051402"/>
            <a:ext cx="782321" cy="37616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73"/>
          <p:cNvSpPr txBox="1"/>
          <p:nvPr>
            <p:ph hasCustomPrompt="1" type="title"/>
          </p:nvPr>
        </p:nvSpPr>
        <p:spPr>
          <a:xfrm>
            <a:off x="1380524" y="1911837"/>
            <a:ext cx="12534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905" name="Google Shape;2905;p173"/>
          <p:cNvSpPr txBox="1"/>
          <p:nvPr>
            <p:ph idx="1" type="subTitle"/>
          </p:nvPr>
        </p:nvSpPr>
        <p:spPr>
          <a:xfrm>
            <a:off x="713325" y="371820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06" name="Google Shape;2906;p173"/>
          <p:cNvSpPr txBox="1"/>
          <p:nvPr>
            <p:ph idx="2"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907" name="Google Shape;2907;p173"/>
          <p:cNvSpPr txBox="1"/>
          <p:nvPr>
            <p:ph hasCustomPrompt="1" idx="3" type="title"/>
          </p:nvPr>
        </p:nvSpPr>
        <p:spPr>
          <a:xfrm>
            <a:off x="3945609"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908" name="Google Shape;2908;p173"/>
          <p:cNvSpPr txBox="1"/>
          <p:nvPr>
            <p:ph idx="4" type="subTitle"/>
          </p:nvPr>
        </p:nvSpPr>
        <p:spPr>
          <a:xfrm>
            <a:off x="3278110" y="3718196"/>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09" name="Google Shape;2909;p173"/>
          <p:cNvSpPr txBox="1"/>
          <p:nvPr>
            <p:ph hasCustomPrompt="1" idx="5" type="title"/>
          </p:nvPr>
        </p:nvSpPr>
        <p:spPr>
          <a:xfrm>
            <a:off x="6509647"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910" name="Google Shape;2910;p173"/>
          <p:cNvSpPr txBox="1"/>
          <p:nvPr>
            <p:ph idx="6" type="subTitle"/>
          </p:nvPr>
        </p:nvSpPr>
        <p:spPr>
          <a:xfrm>
            <a:off x="5842149" y="371402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11" name="Google Shape;2911;p173"/>
          <p:cNvSpPr txBox="1"/>
          <p:nvPr>
            <p:ph idx="7" type="subTitle"/>
          </p:nvPr>
        </p:nvSpPr>
        <p:spPr>
          <a:xfrm>
            <a:off x="713324" y="1397546"/>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12" name="Google Shape;2912;p173"/>
          <p:cNvSpPr txBox="1"/>
          <p:nvPr>
            <p:ph idx="8" type="subTitle"/>
          </p:nvPr>
        </p:nvSpPr>
        <p:spPr>
          <a:xfrm>
            <a:off x="3278109" y="1397541"/>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13" name="Google Shape;2913;p173"/>
          <p:cNvSpPr txBox="1"/>
          <p:nvPr>
            <p:ph idx="9" type="subTitle"/>
          </p:nvPr>
        </p:nvSpPr>
        <p:spPr>
          <a:xfrm>
            <a:off x="5842147" y="1395005"/>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0_1">
    <p:spTree>
      <p:nvGrpSpPr>
        <p:cNvPr id="2914" name="Shape 2914"/>
        <p:cNvGrpSpPr/>
        <p:nvPr/>
      </p:nvGrpSpPr>
      <p:grpSpPr>
        <a:xfrm>
          <a:off x="0" y="0"/>
          <a:ext cx="0" cy="0"/>
          <a:chOff x="0" y="0"/>
          <a:chExt cx="0" cy="0"/>
        </a:xfrm>
      </p:grpSpPr>
      <p:sp>
        <p:nvSpPr>
          <p:cNvPr id="2915" name="Google Shape;2915;p174"/>
          <p:cNvSpPr txBox="1"/>
          <p:nvPr>
            <p:ph type="title"/>
          </p:nvPr>
        </p:nvSpPr>
        <p:spPr>
          <a:xfrm>
            <a:off x="713225" y="1570900"/>
            <a:ext cx="3196200" cy="96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916" name="Google Shape;2916;p174"/>
          <p:cNvSpPr txBox="1"/>
          <p:nvPr>
            <p:ph idx="1" type="body"/>
          </p:nvPr>
        </p:nvSpPr>
        <p:spPr>
          <a:xfrm>
            <a:off x="713225" y="2486300"/>
            <a:ext cx="3196200" cy="10863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_1_1">
    <p:spTree>
      <p:nvGrpSpPr>
        <p:cNvPr id="2917" name="Shape 2917"/>
        <p:cNvGrpSpPr/>
        <p:nvPr/>
      </p:nvGrpSpPr>
      <p:grpSpPr>
        <a:xfrm>
          <a:off x="0" y="0"/>
          <a:ext cx="0" cy="0"/>
          <a:chOff x="0" y="0"/>
          <a:chExt cx="0" cy="0"/>
        </a:xfrm>
      </p:grpSpPr>
      <p:sp>
        <p:nvSpPr>
          <p:cNvPr id="2918" name="Google Shape;2918;p175"/>
          <p:cNvSpPr txBox="1"/>
          <p:nvPr>
            <p:ph type="title"/>
          </p:nvPr>
        </p:nvSpPr>
        <p:spPr>
          <a:xfrm>
            <a:off x="713213" y="3639244"/>
            <a:ext cx="6126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919" name="Google Shape;2919;p175"/>
          <p:cNvSpPr txBox="1"/>
          <p:nvPr>
            <p:ph idx="1" type="body"/>
          </p:nvPr>
        </p:nvSpPr>
        <p:spPr>
          <a:xfrm>
            <a:off x="713225" y="4075926"/>
            <a:ext cx="6126600" cy="5418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5" name="Shape 165"/>
        <p:cNvGrpSpPr/>
        <p:nvPr/>
      </p:nvGrpSpPr>
      <p:grpSpPr>
        <a:xfrm>
          <a:off x="0" y="0"/>
          <a:ext cx="0" cy="0"/>
          <a:chOff x="0" y="0"/>
          <a:chExt cx="0" cy="0"/>
        </a:xfrm>
      </p:grpSpPr>
      <p:sp>
        <p:nvSpPr>
          <p:cNvPr id="166" name="Google Shape;166;p19"/>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7" name="Google Shape;167;p19"/>
          <p:cNvSpPr txBox="1"/>
          <p:nvPr>
            <p:ph idx="1" type="body"/>
          </p:nvPr>
        </p:nvSpPr>
        <p:spPr>
          <a:xfrm>
            <a:off x="713225" y="1607100"/>
            <a:ext cx="3858900" cy="1929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68" name="Google Shape;168;p19"/>
          <p:cNvSpPr/>
          <p:nvPr/>
        </p:nvSpPr>
        <p:spPr>
          <a:xfrm rot="468862">
            <a:off x="5378150" y="4564691"/>
            <a:ext cx="351945" cy="35188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rot="468811">
            <a:off x="5456660" y="4643164"/>
            <a:ext cx="194938" cy="19498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rot="401">
            <a:off x="8497362" y="1414519"/>
            <a:ext cx="256460" cy="185822"/>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rot="1003606">
            <a:off x="8448591" y="2476799"/>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0_1_1_1">
    <p:spTree>
      <p:nvGrpSpPr>
        <p:cNvPr id="2920" name="Shape 2920"/>
        <p:cNvGrpSpPr/>
        <p:nvPr/>
      </p:nvGrpSpPr>
      <p:grpSpPr>
        <a:xfrm>
          <a:off x="0" y="0"/>
          <a:ext cx="0" cy="0"/>
          <a:chOff x="0" y="0"/>
          <a:chExt cx="0" cy="0"/>
        </a:xfrm>
      </p:grpSpPr>
      <p:sp>
        <p:nvSpPr>
          <p:cNvPr id="2921" name="Google Shape;2921;p176"/>
          <p:cNvSpPr txBox="1"/>
          <p:nvPr>
            <p:ph type="title"/>
          </p:nvPr>
        </p:nvSpPr>
        <p:spPr>
          <a:xfrm>
            <a:off x="5060675" y="1824363"/>
            <a:ext cx="3370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922" name="Google Shape;2922;p176"/>
          <p:cNvSpPr txBox="1"/>
          <p:nvPr>
            <p:ph idx="1" type="body"/>
          </p:nvPr>
        </p:nvSpPr>
        <p:spPr>
          <a:xfrm>
            <a:off x="5060675" y="2261038"/>
            <a:ext cx="3370200" cy="10581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0_1_1_1_1">
    <p:spTree>
      <p:nvGrpSpPr>
        <p:cNvPr id="2923" name="Shape 2923"/>
        <p:cNvGrpSpPr/>
        <p:nvPr/>
      </p:nvGrpSpPr>
      <p:grpSpPr>
        <a:xfrm>
          <a:off x="0" y="0"/>
          <a:ext cx="0" cy="0"/>
          <a:chOff x="0" y="0"/>
          <a:chExt cx="0" cy="0"/>
        </a:xfrm>
      </p:grpSpPr>
      <p:sp>
        <p:nvSpPr>
          <p:cNvPr id="2924" name="Google Shape;2924;p177"/>
          <p:cNvSpPr/>
          <p:nvPr/>
        </p:nvSpPr>
        <p:spPr>
          <a:xfrm flipH="1" rot="-208266">
            <a:off x="466005" y="2041525"/>
            <a:ext cx="219287" cy="21932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77"/>
          <p:cNvSpPr/>
          <p:nvPr/>
        </p:nvSpPr>
        <p:spPr>
          <a:xfrm flipH="1" rot="-854982">
            <a:off x="243503" y="1640719"/>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77"/>
          <p:cNvSpPr/>
          <p:nvPr/>
        </p:nvSpPr>
        <p:spPr>
          <a:xfrm rot="157864">
            <a:off x="5576202" y="4321534"/>
            <a:ext cx="3672103" cy="953533"/>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77"/>
          <p:cNvSpPr/>
          <p:nvPr/>
        </p:nvSpPr>
        <p:spPr>
          <a:xfrm flipH="1" rot="-3062872">
            <a:off x="8556805" y="3452937"/>
            <a:ext cx="413802" cy="104077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8" name="Google Shape;2928;p177"/>
          <p:cNvGrpSpPr/>
          <p:nvPr/>
        </p:nvGrpSpPr>
        <p:grpSpPr>
          <a:xfrm flipH="1" rot="10800000">
            <a:off x="6742026" y="4411693"/>
            <a:ext cx="576575" cy="524728"/>
            <a:chOff x="3089194" y="1815525"/>
            <a:chExt cx="616790" cy="561327"/>
          </a:xfrm>
        </p:grpSpPr>
        <p:sp>
          <p:nvSpPr>
            <p:cNvPr id="2929" name="Google Shape;2929;p177"/>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77"/>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1" name="Google Shape;2931;p177"/>
          <p:cNvSpPr/>
          <p:nvPr/>
        </p:nvSpPr>
        <p:spPr>
          <a:xfrm flipH="1" rot="147442">
            <a:off x="447414" y="1194450"/>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2" name="Google Shape;2932;p177"/>
          <p:cNvGrpSpPr/>
          <p:nvPr/>
        </p:nvGrpSpPr>
        <p:grpSpPr>
          <a:xfrm flipH="1" rot="-5982187">
            <a:off x="8416518" y="3865414"/>
            <a:ext cx="694394" cy="1247342"/>
            <a:chOff x="781275" y="4335125"/>
            <a:chExt cx="290050" cy="520975"/>
          </a:xfrm>
        </p:grpSpPr>
        <p:sp>
          <p:nvSpPr>
            <p:cNvPr id="2933" name="Google Shape;2933;p177"/>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77"/>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5" name="Google Shape;2935;p177"/>
          <p:cNvSpPr txBox="1"/>
          <p:nvPr>
            <p:ph type="title"/>
          </p:nvPr>
        </p:nvSpPr>
        <p:spPr>
          <a:xfrm>
            <a:off x="4572000" y="1447753"/>
            <a:ext cx="3858900" cy="105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936" name="Google Shape;2936;p177"/>
          <p:cNvSpPr txBox="1"/>
          <p:nvPr>
            <p:ph idx="1" type="body"/>
          </p:nvPr>
        </p:nvSpPr>
        <p:spPr>
          <a:xfrm>
            <a:off x="4572000" y="2396699"/>
            <a:ext cx="3858900" cy="8946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
        <p:nvSpPr>
          <p:cNvPr id="2937" name="Google Shape;2937;p177"/>
          <p:cNvSpPr/>
          <p:nvPr>
            <p:ph idx="2" type="pic"/>
          </p:nvPr>
        </p:nvSpPr>
        <p:spPr>
          <a:xfrm flipH="1">
            <a:off x="814723" y="904325"/>
            <a:ext cx="3076800" cy="34986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0_1_1_1_1_1">
    <p:spTree>
      <p:nvGrpSpPr>
        <p:cNvPr id="2938" name="Shape 2938"/>
        <p:cNvGrpSpPr/>
        <p:nvPr/>
      </p:nvGrpSpPr>
      <p:grpSpPr>
        <a:xfrm>
          <a:off x="0" y="0"/>
          <a:ext cx="0" cy="0"/>
          <a:chOff x="0" y="0"/>
          <a:chExt cx="0" cy="0"/>
        </a:xfrm>
      </p:grpSpPr>
      <p:sp>
        <p:nvSpPr>
          <p:cNvPr id="2939" name="Google Shape;2939;p178"/>
          <p:cNvSpPr/>
          <p:nvPr/>
        </p:nvSpPr>
        <p:spPr>
          <a:xfrm flipH="1" rot="5742726">
            <a:off x="649427" y="4635278"/>
            <a:ext cx="577231" cy="76008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0" name="Google Shape;2940;p178"/>
          <p:cNvGrpSpPr/>
          <p:nvPr/>
        </p:nvGrpSpPr>
        <p:grpSpPr>
          <a:xfrm rot="1996966">
            <a:off x="-138713" y="4212781"/>
            <a:ext cx="795135" cy="1043936"/>
            <a:chOff x="4209465" y="-890529"/>
            <a:chExt cx="1101609" cy="1446307"/>
          </a:xfrm>
        </p:grpSpPr>
        <p:sp>
          <p:nvSpPr>
            <p:cNvPr id="2941" name="Google Shape;2941;p178"/>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78"/>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78"/>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78"/>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5" name="Google Shape;2945;p178"/>
          <p:cNvSpPr/>
          <p:nvPr/>
        </p:nvSpPr>
        <p:spPr>
          <a:xfrm rot="915660">
            <a:off x="184992" y="29370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78"/>
          <p:cNvSpPr/>
          <p:nvPr/>
        </p:nvSpPr>
        <p:spPr>
          <a:xfrm rot="915660">
            <a:off x="212417" y="3838814"/>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78"/>
          <p:cNvSpPr/>
          <p:nvPr/>
        </p:nvSpPr>
        <p:spPr>
          <a:xfrm rot="915660">
            <a:off x="452617" y="33677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78"/>
          <p:cNvSpPr/>
          <p:nvPr/>
        </p:nvSpPr>
        <p:spPr>
          <a:xfrm flipH="1" rot="-154378">
            <a:off x="-297346" y="2108099"/>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78"/>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950" name="Google Shape;2950;p178"/>
          <p:cNvSpPr txBox="1"/>
          <p:nvPr>
            <p:ph idx="1" type="subTitle"/>
          </p:nvPr>
        </p:nvSpPr>
        <p:spPr>
          <a:xfrm>
            <a:off x="727125" y="984975"/>
            <a:ext cx="4405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951" name="Google Shape;2951;p178"/>
          <p:cNvSpPr txBox="1"/>
          <p:nvPr>
            <p:ph idx="2" type="subTitle"/>
          </p:nvPr>
        </p:nvSpPr>
        <p:spPr>
          <a:xfrm>
            <a:off x="728450" y="1688375"/>
            <a:ext cx="4523700" cy="937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0_1_1_1_1_1_1">
    <p:spTree>
      <p:nvGrpSpPr>
        <p:cNvPr id="2952" name="Shape 2952"/>
        <p:cNvGrpSpPr/>
        <p:nvPr/>
      </p:nvGrpSpPr>
      <p:grpSpPr>
        <a:xfrm>
          <a:off x="0" y="0"/>
          <a:ext cx="0" cy="0"/>
          <a:chOff x="0" y="0"/>
          <a:chExt cx="0" cy="0"/>
        </a:xfrm>
      </p:grpSpPr>
      <p:sp>
        <p:nvSpPr>
          <p:cNvPr id="2953" name="Google Shape;2953;p179"/>
          <p:cNvSpPr/>
          <p:nvPr/>
        </p:nvSpPr>
        <p:spPr>
          <a:xfrm rot="-187564">
            <a:off x="4449562" y="4624270"/>
            <a:ext cx="246636" cy="2466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79"/>
          <p:cNvSpPr/>
          <p:nvPr/>
        </p:nvSpPr>
        <p:spPr>
          <a:xfrm rot="855160">
            <a:off x="5470069" y="48083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79"/>
          <p:cNvSpPr/>
          <p:nvPr/>
        </p:nvSpPr>
        <p:spPr>
          <a:xfrm rot="-864355">
            <a:off x="8684345" y="3201406"/>
            <a:ext cx="334723" cy="242584"/>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79"/>
          <p:cNvSpPr/>
          <p:nvPr/>
        </p:nvSpPr>
        <p:spPr>
          <a:xfrm>
            <a:off x="5658134" y="4153233"/>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7" name="Google Shape;2957;p179"/>
          <p:cNvGrpSpPr/>
          <p:nvPr/>
        </p:nvGrpSpPr>
        <p:grpSpPr>
          <a:xfrm rot="897976">
            <a:off x="8339204" y="3816491"/>
            <a:ext cx="661851" cy="1459791"/>
            <a:chOff x="1768957" y="2795221"/>
            <a:chExt cx="905793" cy="1997906"/>
          </a:xfrm>
        </p:grpSpPr>
        <p:sp>
          <p:nvSpPr>
            <p:cNvPr id="2958" name="Google Shape;2958;p179"/>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79"/>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79"/>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1" name="Google Shape;2961;p179"/>
          <p:cNvSpPr/>
          <p:nvPr/>
        </p:nvSpPr>
        <p:spPr>
          <a:xfrm rot="-4075356">
            <a:off x="7813658" y="4302710"/>
            <a:ext cx="683493" cy="900006"/>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79"/>
          <p:cNvSpPr/>
          <p:nvPr/>
        </p:nvSpPr>
        <p:spPr>
          <a:xfrm rot="855160">
            <a:off x="7201119" y="47669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79"/>
          <p:cNvSpPr/>
          <p:nvPr/>
        </p:nvSpPr>
        <p:spPr>
          <a:xfrm flipH="1" rot="-154378">
            <a:off x="-195646" y="318367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79"/>
          <p:cNvSpPr/>
          <p:nvPr/>
        </p:nvSpPr>
        <p:spPr>
          <a:xfrm flipH="1" rot="-154378">
            <a:off x="8485729" y="214652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79"/>
          <p:cNvSpPr/>
          <p:nvPr/>
        </p:nvSpPr>
        <p:spPr>
          <a:xfrm rot="1114508">
            <a:off x="190958" y="3773356"/>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79"/>
          <p:cNvSpPr/>
          <p:nvPr/>
        </p:nvSpPr>
        <p:spPr>
          <a:xfrm rot="854982">
            <a:off x="426913" y="4070682"/>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79"/>
          <p:cNvSpPr/>
          <p:nvPr/>
        </p:nvSpPr>
        <p:spPr>
          <a:xfrm rot="1114508">
            <a:off x="190958" y="4480381"/>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79"/>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969" name="Google Shape;2969;p179"/>
          <p:cNvSpPr txBox="1"/>
          <p:nvPr>
            <p:ph idx="1" type="subTitle"/>
          </p:nvPr>
        </p:nvSpPr>
        <p:spPr>
          <a:xfrm>
            <a:off x="713250" y="1024200"/>
            <a:ext cx="7229700" cy="354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970" name="Google Shape;2970;p179"/>
          <p:cNvSpPr txBox="1"/>
          <p:nvPr>
            <p:ph idx="2" type="body"/>
          </p:nvPr>
        </p:nvSpPr>
        <p:spPr>
          <a:xfrm>
            <a:off x="718875" y="1985525"/>
            <a:ext cx="3672600" cy="2397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971" name="Google Shape;2971;p179"/>
          <p:cNvSpPr txBox="1"/>
          <p:nvPr>
            <p:ph idx="3" type="body"/>
          </p:nvPr>
        </p:nvSpPr>
        <p:spPr>
          <a:xfrm>
            <a:off x="4855375" y="1985525"/>
            <a:ext cx="3575400" cy="2397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2972" name="Shape 2972"/>
        <p:cNvGrpSpPr/>
        <p:nvPr/>
      </p:nvGrpSpPr>
      <p:grpSpPr>
        <a:xfrm>
          <a:off x="0" y="0"/>
          <a:ext cx="0" cy="0"/>
          <a:chOff x="0" y="0"/>
          <a:chExt cx="0" cy="0"/>
        </a:xfrm>
      </p:grpSpPr>
      <p:sp>
        <p:nvSpPr>
          <p:cNvPr id="2973" name="Google Shape;2973;p180"/>
          <p:cNvSpPr/>
          <p:nvPr/>
        </p:nvSpPr>
        <p:spPr>
          <a:xfrm>
            <a:off x="713250" y="4670675"/>
            <a:ext cx="7717500" cy="46500"/>
          </a:xfrm>
          <a:prstGeom prst="rect">
            <a:avLst/>
          </a:prstGeom>
          <a:gradFill>
            <a:gsLst>
              <a:gs pos="0">
                <a:schemeClr val="lt2"/>
              </a:gs>
              <a:gs pos="100000">
                <a:schemeClr val="accen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80"/>
          <p:cNvSpPr/>
          <p:nvPr/>
        </p:nvSpPr>
        <p:spPr>
          <a:xfrm flipH="1" rot="5400000">
            <a:off x="-1610041" y="126005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5" name="Google Shape;2975;p180"/>
          <p:cNvGrpSpPr/>
          <p:nvPr/>
        </p:nvGrpSpPr>
        <p:grpSpPr>
          <a:xfrm>
            <a:off x="-470680" y="579787"/>
            <a:ext cx="4829198" cy="3344706"/>
            <a:chOff x="-300192" y="698329"/>
            <a:chExt cx="4706821" cy="3259948"/>
          </a:xfrm>
        </p:grpSpPr>
        <p:sp>
          <p:nvSpPr>
            <p:cNvPr id="2976" name="Google Shape;2976;p180"/>
            <p:cNvSpPr/>
            <p:nvPr/>
          </p:nvSpPr>
          <p:spPr>
            <a:xfrm rot="3683019">
              <a:off x="1573935" y="1107324"/>
              <a:ext cx="2381251" cy="2441957"/>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80"/>
            <p:cNvSpPr/>
            <p:nvPr/>
          </p:nvSpPr>
          <p:spPr>
            <a:xfrm flipH="1">
              <a:off x="698584" y="2319763"/>
              <a:ext cx="450419" cy="68538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80"/>
            <p:cNvSpPr/>
            <p:nvPr/>
          </p:nvSpPr>
          <p:spPr>
            <a:xfrm flipH="1">
              <a:off x="1910042" y="3125838"/>
              <a:ext cx="615710" cy="432370"/>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80"/>
            <p:cNvSpPr/>
            <p:nvPr/>
          </p:nvSpPr>
          <p:spPr>
            <a:xfrm flipH="1">
              <a:off x="-66252" y="1969114"/>
              <a:ext cx="3418158" cy="1745866"/>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80"/>
            <p:cNvSpPr/>
            <p:nvPr/>
          </p:nvSpPr>
          <p:spPr>
            <a:xfrm flipH="1">
              <a:off x="2134599" y="2399050"/>
              <a:ext cx="909530" cy="1293832"/>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80"/>
            <p:cNvSpPr/>
            <p:nvPr/>
          </p:nvSpPr>
          <p:spPr>
            <a:xfrm flipH="1">
              <a:off x="174871" y="1969114"/>
              <a:ext cx="1992425" cy="57576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80"/>
            <p:cNvSpPr/>
            <p:nvPr/>
          </p:nvSpPr>
          <p:spPr>
            <a:xfrm flipH="1">
              <a:off x="-300192" y="1779541"/>
              <a:ext cx="1422693" cy="1225625"/>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80"/>
            <p:cNvSpPr/>
            <p:nvPr/>
          </p:nvSpPr>
          <p:spPr>
            <a:xfrm flipH="1">
              <a:off x="2004586" y="1537325"/>
              <a:ext cx="1598338" cy="1201544"/>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80"/>
            <p:cNvSpPr/>
            <p:nvPr/>
          </p:nvSpPr>
          <p:spPr>
            <a:xfrm flipH="1">
              <a:off x="1994487" y="2238228"/>
              <a:ext cx="776869" cy="434080"/>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5" name="Google Shape;2985;p180"/>
          <p:cNvSpPr/>
          <p:nvPr/>
        </p:nvSpPr>
        <p:spPr>
          <a:xfrm flipH="1" rot="-5400000">
            <a:off x="6747109" y="283050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80"/>
          <p:cNvSpPr txBox="1"/>
          <p:nvPr>
            <p:ph type="ctrTitle"/>
          </p:nvPr>
        </p:nvSpPr>
        <p:spPr>
          <a:xfrm>
            <a:off x="4574400" y="1125250"/>
            <a:ext cx="3856500" cy="650100"/>
          </a:xfrm>
          <a:prstGeom prst="rect">
            <a:avLst/>
          </a:prstGeom>
        </p:spPr>
        <p:txBody>
          <a:bodyPr anchorCtr="0" anchor="ctr" bIns="91425" lIns="0" spcFirstLastPara="1" rIns="91425" wrap="square" tIns="91425">
            <a:noAutofit/>
          </a:bodyPr>
          <a:lstStyle>
            <a:lvl1pPr lvl="0" rtl="0" algn="ctr">
              <a:spcBef>
                <a:spcPts val="0"/>
              </a:spcBef>
              <a:spcAft>
                <a:spcPts val="0"/>
              </a:spcAft>
              <a:buSzPts val="31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2987" name="Google Shape;2987;p180"/>
          <p:cNvSpPr txBox="1"/>
          <p:nvPr/>
        </p:nvSpPr>
        <p:spPr>
          <a:xfrm>
            <a:off x="713225" y="4101375"/>
            <a:ext cx="7717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Nunito"/>
                <a:ea typeface="Nunito"/>
                <a:cs typeface="Nunito"/>
                <a:sym typeface="Nunito"/>
              </a:rPr>
              <a:t>CRÉDITOS: Esta plantilla para presentaciones es una creación de </a:t>
            </a:r>
            <a:r>
              <a:rPr b="1" lang="en" sz="1200">
                <a:solidFill>
                  <a:schemeClr val="dk1"/>
                </a:solidFill>
                <a:latin typeface="Nunito"/>
                <a:ea typeface="Nunito"/>
                <a:cs typeface="Nunito"/>
                <a:sym typeface="Nunito"/>
              </a:rPr>
              <a:t>Slidesgo</a:t>
            </a:r>
            <a:r>
              <a:rPr lang="en" sz="1200">
                <a:solidFill>
                  <a:schemeClr val="dk1"/>
                </a:solidFill>
                <a:latin typeface="Nunito"/>
                <a:ea typeface="Nunito"/>
                <a:cs typeface="Nunito"/>
                <a:sym typeface="Nunito"/>
              </a:rPr>
              <a:t>, e incluye iconos de </a:t>
            </a:r>
            <a:r>
              <a:rPr b="1" lang="en" sz="1200">
                <a:solidFill>
                  <a:schemeClr val="dk1"/>
                </a:solidFill>
                <a:latin typeface="Nunito"/>
                <a:ea typeface="Nunito"/>
                <a:cs typeface="Nunito"/>
                <a:sym typeface="Nunito"/>
              </a:rPr>
              <a:t>Flaticon</a:t>
            </a:r>
            <a:r>
              <a:rPr lang="en" sz="1200">
                <a:solidFill>
                  <a:schemeClr val="dk1"/>
                </a:solidFill>
                <a:latin typeface="Nunito"/>
                <a:ea typeface="Nunito"/>
                <a:cs typeface="Nunito"/>
                <a:sym typeface="Nunito"/>
              </a:rPr>
              <a:t>, infografías e imágenes de </a:t>
            </a:r>
            <a:r>
              <a:rPr b="1" lang="en" sz="1200">
                <a:solidFill>
                  <a:schemeClr val="dk1"/>
                </a:solidFill>
                <a:latin typeface="Nunito"/>
                <a:ea typeface="Nunito"/>
                <a:cs typeface="Nunito"/>
                <a:sym typeface="Nunito"/>
              </a:rPr>
              <a:t>Freepik</a:t>
            </a:r>
            <a:endParaRPr b="1" sz="1100">
              <a:solidFill>
                <a:schemeClr val="dk1"/>
              </a:solidFill>
              <a:latin typeface="Nunito"/>
              <a:ea typeface="Nunito"/>
              <a:cs typeface="Nunito"/>
              <a:sym typeface="Nunito"/>
            </a:endParaRPr>
          </a:p>
        </p:txBody>
      </p:sp>
      <p:sp>
        <p:nvSpPr>
          <p:cNvPr id="2988" name="Google Shape;2988;p180"/>
          <p:cNvSpPr txBox="1"/>
          <p:nvPr>
            <p:ph idx="1" type="subTitle"/>
          </p:nvPr>
        </p:nvSpPr>
        <p:spPr>
          <a:xfrm>
            <a:off x="5012250" y="2538938"/>
            <a:ext cx="2980800" cy="86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i="0">
                <a:solidFill>
                  <a:schemeClr val="accent2"/>
                </a:solidFill>
              </a:defRPr>
            </a:lvl1pPr>
            <a:lvl2pPr lvl="1" rtl="0" algn="ctr">
              <a:lnSpc>
                <a:spcPct val="100000"/>
              </a:lnSpc>
              <a:spcBef>
                <a:spcPts val="0"/>
              </a:spcBef>
              <a:spcAft>
                <a:spcPts val="0"/>
              </a:spcAft>
              <a:buClr>
                <a:schemeClr val="accent1"/>
              </a:buClr>
              <a:buSzPts val="1400"/>
              <a:buNone/>
              <a:defRPr>
                <a:solidFill>
                  <a:schemeClr val="accent1"/>
                </a:solidFill>
              </a:defRPr>
            </a:lvl2pPr>
            <a:lvl3pPr lvl="2" rtl="0" algn="ctr">
              <a:lnSpc>
                <a:spcPct val="100000"/>
              </a:lnSpc>
              <a:spcBef>
                <a:spcPts val="0"/>
              </a:spcBef>
              <a:spcAft>
                <a:spcPts val="0"/>
              </a:spcAft>
              <a:buClr>
                <a:schemeClr val="accent1"/>
              </a:buClr>
              <a:buSzPts val="1400"/>
              <a:buNone/>
              <a:defRPr>
                <a:solidFill>
                  <a:schemeClr val="accent1"/>
                </a:solidFill>
              </a:defRPr>
            </a:lvl3pPr>
            <a:lvl4pPr lvl="3" rtl="0" algn="ctr">
              <a:lnSpc>
                <a:spcPct val="100000"/>
              </a:lnSpc>
              <a:spcBef>
                <a:spcPts val="0"/>
              </a:spcBef>
              <a:spcAft>
                <a:spcPts val="0"/>
              </a:spcAft>
              <a:buClr>
                <a:schemeClr val="accent1"/>
              </a:buClr>
              <a:buSzPts val="1400"/>
              <a:buNone/>
              <a:defRPr>
                <a:solidFill>
                  <a:schemeClr val="accent1"/>
                </a:solidFill>
              </a:defRPr>
            </a:lvl4pPr>
            <a:lvl5pPr lvl="4" rtl="0" algn="ctr">
              <a:lnSpc>
                <a:spcPct val="100000"/>
              </a:lnSpc>
              <a:spcBef>
                <a:spcPts val="0"/>
              </a:spcBef>
              <a:spcAft>
                <a:spcPts val="0"/>
              </a:spcAft>
              <a:buClr>
                <a:schemeClr val="accent1"/>
              </a:buClr>
              <a:buSzPts val="1400"/>
              <a:buNone/>
              <a:defRPr>
                <a:solidFill>
                  <a:schemeClr val="accent1"/>
                </a:solidFill>
              </a:defRPr>
            </a:lvl5pPr>
            <a:lvl6pPr lvl="5" rtl="0" algn="ctr">
              <a:lnSpc>
                <a:spcPct val="100000"/>
              </a:lnSpc>
              <a:spcBef>
                <a:spcPts val="0"/>
              </a:spcBef>
              <a:spcAft>
                <a:spcPts val="0"/>
              </a:spcAft>
              <a:buClr>
                <a:schemeClr val="accent1"/>
              </a:buClr>
              <a:buSzPts val="1400"/>
              <a:buNone/>
              <a:defRPr>
                <a:solidFill>
                  <a:schemeClr val="accent1"/>
                </a:solidFill>
              </a:defRPr>
            </a:lvl6pPr>
            <a:lvl7pPr lvl="6" rtl="0" algn="ctr">
              <a:lnSpc>
                <a:spcPct val="100000"/>
              </a:lnSpc>
              <a:spcBef>
                <a:spcPts val="0"/>
              </a:spcBef>
              <a:spcAft>
                <a:spcPts val="0"/>
              </a:spcAft>
              <a:buClr>
                <a:schemeClr val="accent1"/>
              </a:buClr>
              <a:buSzPts val="1400"/>
              <a:buNone/>
              <a:defRPr>
                <a:solidFill>
                  <a:schemeClr val="accent1"/>
                </a:solidFill>
              </a:defRPr>
            </a:lvl7pPr>
            <a:lvl8pPr lvl="7" rtl="0" algn="ctr">
              <a:lnSpc>
                <a:spcPct val="100000"/>
              </a:lnSpc>
              <a:spcBef>
                <a:spcPts val="0"/>
              </a:spcBef>
              <a:spcAft>
                <a:spcPts val="0"/>
              </a:spcAft>
              <a:buClr>
                <a:schemeClr val="accent1"/>
              </a:buClr>
              <a:buSzPts val="1400"/>
              <a:buNone/>
              <a:defRPr>
                <a:solidFill>
                  <a:schemeClr val="accent1"/>
                </a:solidFill>
              </a:defRPr>
            </a:lvl8pPr>
            <a:lvl9pPr lvl="8" rtl="0" algn="ctr">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2989" name="Shape 2989"/>
        <p:cNvGrpSpPr/>
        <p:nvPr/>
      </p:nvGrpSpPr>
      <p:grpSpPr>
        <a:xfrm>
          <a:off x="0" y="0"/>
          <a:ext cx="0" cy="0"/>
          <a:chOff x="0" y="0"/>
          <a:chExt cx="0" cy="0"/>
        </a:xfrm>
      </p:grpSpPr>
      <p:sp>
        <p:nvSpPr>
          <p:cNvPr id="2990" name="Google Shape;2990;p181"/>
          <p:cNvSpPr/>
          <p:nvPr/>
        </p:nvSpPr>
        <p:spPr>
          <a:xfrm rot="147250">
            <a:off x="3817449" y="3618522"/>
            <a:ext cx="5505415" cy="169410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81"/>
          <p:cNvSpPr/>
          <p:nvPr/>
        </p:nvSpPr>
        <p:spPr>
          <a:xfrm rot="999132">
            <a:off x="8386094" y="3834191"/>
            <a:ext cx="623100" cy="156706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2" name="Google Shape;2992;p181"/>
          <p:cNvGrpSpPr/>
          <p:nvPr/>
        </p:nvGrpSpPr>
        <p:grpSpPr>
          <a:xfrm flipH="1" rot="405101">
            <a:off x="6648208" y="3099717"/>
            <a:ext cx="1682848" cy="2106709"/>
            <a:chOff x="3581675" y="1822922"/>
            <a:chExt cx="1768067" cy="2213393"/>
          </a:xfrm>
        </p:grpSpPr>
        <p:sp>
          <p:nvSpPr>
            <p:cNvPr id="2993" name="Google Shape;2993;p181"/>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81"/>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81"/>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81"/>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8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8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81"/>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81"/>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181"/>
          <p:cNvGrpSpPr/>
          <p:nvPr/>
        </p:nvGrpSpPr>
        <p:grpSpPr>
          <a:xfrm flipH="1" rot="-2078918">
            <a:off x="5553473" y="3103862"/>
            <a:ext cx="1079701" cy="2381495"/>
            <a:chOff x="1768957" y="2795221"/>
            <a:chExt cx="905793" cy="1997906"/>
          </a:xfrm>
        </p:grpSpPr>
        <p:sp>
          <p:nvSpPr>
            <p:cNvPr id="3002" name="Google Shape;3002;p181"/>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81"/>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81"/>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181"/>
          <p:cNvGrpSpPr/>
          <p:nvPr/>
        </p:nvGrpSpPr>
        <p:grpSpPr>
          <a:xfrm flipH="1" rot="405101">
            <a:off x="6546626" y="2468390"/>
            <a:ext cx="806629" cy="734155"/>
            <a:chOff x="3662937" y="1822922"/>
            <a:chExt cx="847477" cy="771332"/>
          </a:xfrm>
        </p:grpSpPr>
        <p:sp>
          <p:nvSpPr>
            <p:cNvPr id="3006" name="Google Shape;3006;p18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8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8" name="Google Shape;3008;p181"/>
          <p:cNvSpPr/>
          <p:nvPr/>
        </p:nvSpPr>
        <p:spPr>
          <a:xfrm flipH="1" rot="-999194">
            <a:off x="5095162" y="4118056"/>
            <a:ext cx="503425" cy="126608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3009" name="Shape 3009"/>
        <p:cNvGrpSpPr/>
        <p:nvPr/>
      </p:nvGrpSpPr>
      <p:grpSpPr>
        <a:xfrm>
          <a:off x="0" y="0"/>
          <a:ext cx="0" cy="0"/>
          <a:chOff x="0" y="0"/>
          <a:chExt cx="0" cy="0"/>
        </a:xfrm>
      </p:grpSpPr>
      <p:sp>
        <p:nvSpPr>
          <p:cNvPr id="3010" name="Google Shape;3010;p182"/>
          <p:cNvSpPr/>
          <p:nvPr/>
        </p:nvSpPr>
        <p:spPr>
          <a:xfrm rot="4305948">
            <a:off x="7907428" y="3247972"/>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82"/>
          <p:cNvSpPr/>
          <p:nvPr/>
        </p:nvSpPr>
        <p:spPr>
          <a:xfrm rot="4305948">
            <a:off x="-776822" y="3534197"/>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2" name="Google Shape;3012;p182"/>
          <p:cNvGrpSpPr/>
          <p:nvPr/>
        </p:nvGrpSpPr>
        <p:grpSpPr>
          <a:xfrm>
            <a:off x="-725160" y="3362263"/>
            <a:ext cx="2693494" cy="1502774"/>
            <a:chOff x="-7" y="2659597"/>
            <a:chExt cx="4004600" cy="2234275"/>
          </a:xfrm>
        </p:grpSpPr>
        <p:sp>
          <p:nvSpPr>
            <p:cNvPr id="3013" name="Google Shape;3013;p182"/>
            <p:cNvSpPr/>
            <p:nvPr/>
          </p:nvSpPr>
          <p:spPr>
            <a:xfrm flipH="1">
              <a:off x="1024740" y="3462379"/>
              <a:ext cx="462130" cy="703210"/>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82"/>
            <p:cNvSpPr/>
            <p:nvPr/>
          </p:nvSpPr>
          <p:spPr>
            <a:xfrm flipH="1">
              <a:off x="2267695" y="4289411"/>
              <a:ext cx="631719" cy="443612"/>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82"/>
            <p:cNvSpPr/>
            <p:nvPr/>
          </p:nvSpPr>
          <p:spPr>
            <a:xfrm flipH="1">
              <a:off x="240014" y="3102612"/>
              <a:ext cx="3507034" cy="1791261"/>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82"/>
            <p:cNvSpPr/>
            <p:nvPr/>
          </p:nvSpPr>
          <p:spPr>
            <a:xfrm flipH="1">
              <a:off x="2498090" y="3543727"/>
              <a:ext cx="933179" cy="1327473"/>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82"/>
            <p:cNvSpPr/>
            <p:nvPr/>
          </p:nvSpPr>
          <p:spPr>
            <a:xfrm flipH="1">
              <a:off x="487407" y="3102612"/>
              <a:ext cx="2044231" cy="59073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82"/>
            <p:cNvSpPr/>
            <p:nvPr/>
          </p:nvSpPr>
          <p:spPr>
            <a:xfrm flipH="1">
              <a:off x="-7" y="2908110"/>
              <a:ext cx="1459685" cy="1257493"/>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82"/>
            <p:cNvSpPr/>
            <p:nvPr/>
          </p:nvSpPr>
          <p:spPr>
            <a:xfrm flipH="1">
              <a:off x="2364696" y="2659597"/>
              <a:ext cx="1639897" cy="1232786"/>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82"/>
            <p:cNvSpPr/>
            <p:nvPr/>
          </p:nvSpPr>
          <p:spPr>
            <a:xfrm flipH="1">
              <a:off x="2354335" y="3378723"/>
              <a:ext cx="797069" cy="445366"/>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1" name="Google Shape;3021;p182"/>
          <p:cNvGrpSpPr/>
          <p:nvPr/>
        </p:nvGrpSpPr>
        <p:grpSpPr>
          <a:xfrm>
            <a:off x="6845422" y="2940438"/>
            <a:ext cx="3023737" cy="1924587"/>
            <a:chOff x="6005406" y="2858950"/>
            <a:chExt cx="3023737" cy="1924587"/>
          </a:xfrm>
        </p:grpSpPr>
        <p:sp>
          <p:nvSpPr>
            <p:cNvPr id="3022" name="Google Shape;3022;p182"/>
            <p:cNvSpPr/>
            <p:nvPr/>
          </p:nvSpPr>
          <p:spPr>
            <a:xfrm>
              <a:off x="8029069" y="3820713"/>
              <a:ext cx="310829" cy="47297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82"/>
            <p:cNvSpPr/>
            <p:nvPr/>
          </p:nvSpPr>
          <p:spPr>
            <a:xfrm>
              <a:off x="7078992" y="4376975"/>
              <a:ext cx="424895" cy="298374"/>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82"/>
            <p:cNvSpPr/>
            <p:nvPr/>
          </p:nvSpPr>
          <p:spPr>
            <a:xfrm>
              <a:off x="6508874" y="3578735"/>
              <a:ext cx="2358833" cy="1204803"/>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82"/>
            <p:cNvSpPr/>
            <p:nvPr/>
          </p:nvSpPr>
          <p:spPr>
            <a:xfrm>
              <a:off x="6721267" y="3875428"/>
              <a:ext cx="627656" cy="892859"/>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82"/>
            <p:cNvSpPr/>
            <p:nvPr/>
          </p:nvSpPr>
          <p:spPr>
            <a:xfrm>
              <a:off x="7326358" y="3578735"/>
              <a:ext cx="1374951" cy="397329"/>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82"/>
            <p:cNvSpPr/>
            <p:nvPr/>
          </p:nvSpPr>
          <p:spPr>
            <a:xfrm>
              <a:off x="8047359" y="3447913"/>
              <a:ext cx="981784" cy="845791"/>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8" name="Google Shape;3028;p182"/>
            <p:cNvGrpSpPr/>
            <p:nvPr/>
          </p:nvGrpSpPr>
          <p:grpSpPr>
            <a:xfrm rot="-3165620">
              <a:off x="6377287" y="2890171"/>
              <a:ext cx="718549" cy="1290626"/>
              <a:chOff x="1091670" y="1268815"/>
              <a:chExt cx="432581" cy="776982"/>
            </a:xfrm>
          </p:grpSpPr>
          <p:sp>
            <p:nvSpPr>
              <p:cNvPr id="3029" name="Google Shape;3029;p182"/>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82"/>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1" name="Google Shape;3031;p182"/>
            <p:cNvSpPr/>
            <p:nvPr/>
          </p:nvSpPr>
          <p:spPr>
            <a:xfrm>
              <a:off x="6909504" y="3764447"/>
              <a:ext cx="536109" cy="299554"/>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182"/>
          <p:cNvGrpSpPr/>
          <p:nvPr/>
        </p:nvGrpSpPr>
        <p:grpSpPr>
          <a:xfrm rot="1241619">
            <a:off x="591299" y="1315728"/>
            <a:ext cx="481392" cy="556132"/>
            <a:chOff x="1182325" y="4709275"/>
            <a:chExt cx="403200" cy="465800"/>
          </a:xfrm>
        </p:grpSpPr>
        <p:sp>
          <p:nvSpPr>
            <p:cNvPr id="3033" name="Google Shape;3033;p182"/>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82"/>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5" name="Google Shape;3035;p182"/>
          <p:cNvGrpSpPr/>
          <p:nvPr/>
        </p:nvGrpSpPr>
        <p:grpSpPr>
          <a:xfrm rot="-5980330">
            <a:off x="472523" y="2493405"/>
            <a:ext cx="481410" cy="556152"/>
            <a:chOff x="1182325" y="4709275"/>
            <a:chExt cx="403200" cy="465800"/>
          </a:xfrm>
        </p:grpSpPr>
        <p:sp>
          <p:nvSpPr>
            <p:cNvPr id="3036" name="Google Shape;3036;p182"/>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82"/>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8" name="Google Shape;3038;p182"/>
          <p:cNvSpPr/>
          <p:nvPr/>
        </p:nvSpPr>
        <p:spPr>
          <a:xfrm rot="1359651">
            <a:off x="179556" y="201237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82"/>
          <p:cNvSpPr/>
          <p:nvPr/>
        </p:nvSpPr>
        <p:spPr>
          <a:xfrm rot="1003606">
            <a:off x="421991" y="786224"/>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0" name="Google Shape;3040;p182"/>
          <p:cNvGrpSpPr/>
          <p:nvPr/>
        </p:nvGrpSpPr>
        <p:grpSpPr>
          <a:xfrm rot="2152574">
            <a:off x="8030519" y="2040607"/>
            <a:ext cx="462965" cy="831576"/>
            <a:chOff x="1091670" y="1268815"/>
            <a:chExt cx="432581" cy="776982"/>
          </a:xfrm>
        </p:grpSpPr>
        <p:sp>
          <p:nvSpPr>
            <p:cNvPr id="3041" name="Google Shape;3041;p182"/>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82"/>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182"/>
          <p:cNvGrpSpPr/>
          <p:nvPr/>
        </p:nvGrpSpPr>
        <p:grpSpPr>
          <a:xfrm flipH="1" rot="-2152612">
            <a:off x="8491811" y="706019"/>
            <a:ext cx="421328" cy="756788"/>
            <a:chOff x="1091670" y="1268815"/>
            <a:chExt cx="432581" cy="776982"/>
          </a:xfrm>
        </p:grpSpPr>
        <p:sp>
          <p:nvSpPr>
            <p:cNvPr id="3044" name="Google Shape;3044;p182"/>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82"/>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6" name="Google Shape;3046;p182"/>
          <p:cNvSpPr/>
          <p:nvPr/>
        </p:nvSpPr>
        <p:spPr>
          <a:xfrm rot="1359651">
            <a:off x="8537581" y="30379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82"/>
          <p:cNvSpPr/>
          <p:nvPr/>
        </p:nvSpPr>
        <p:spPr>
          <a:xfrm rot="1359651">
            <a:off x="8090956" y="14988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82"/>
          <p:cNvSpPr/>
          <p:nvPr/>
        </p:nvSpPr>
        <p:spPr>
          <a:xfrm rot="1359651">
            <a:off x="8607544" y="3203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52" name="Shape 3052"/>
        <p:cNvGrpSpPr/>
        <p:nvPr/>
      </p:nvGrpSpPr>
      <p:grpSpPr>
        <a:xfrm>
          <a:off x="0" y="0"/>
          <a:ext cx="0" cy="0"/>
          <a:chOff x="0" y="0"/>
          <a:chExt cx="0" cy="0"/>
        </a:xfrm>
      </p:grpSpPr>
      <p:sp>
        <p:nvSpPr>
          <p:cNvPr id="3053" name="Google Shape;3053;p184"/>
          <p:cNvSpPr/>
          <p:nvPr/>
        </p:nvSpPr>
        <p:spPr>
          <a:xfrm flipH="1" rot="533097">
            <a:off x="-22204" y="3310595"/>
            <a:ext cx="579966" cy="145864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84"/>
          <p:cNvSpPr/>
          <p:nvPr/>
        </p:nvSpPr>
        <p:spPr>
          <a:xfrm rot="2563314">
            <a:off x="5376968" y="3673068"/>
            <a:ext cx="561551" cy="141232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84"/>
          <p:cNvSpPr/>
          <p:nvPr/>
        </p:nvSpPr>
        <p:spPr>
          <a:xfrm flipH="1" rot="1563272">
            <a:off x="4854627" y="3742074"/>
            <a:ext cx="394908" cy="99321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84"/>
          <p:cNvSpPr/>
          <p:nvPr/>
        </p:nvSpPr>
        <p:spPr>
          <a:xfrm flipH="1">
            <a:off x="-1368070" y="4125600"/>
            <a:ext cx="7218079" cy="1181018"/>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84"/>
          <p:cNvSpPr/>
          <p:nvPr/>
        </p:nvSpPr>
        <p:spPr>
          <a:xfrm rot="305700">
            <a:off x="-321971" y="4286563"/>
            <a:ext cx="5872633" cy="116601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8" name="Google Shape;3058;p184"/>
          <p:cNvGrpSpPr/>
          <p:nvPr/>
        </p:nvGrpSpPr>
        <p:grpSpPr>
          <a:xfrm rot="-286778">
            <a:off x="4718104" y="4186105"/>
            <a:ext cx="5959645" cy="1075365"/>
            <a:chOff x="1096425" y="1385101"/>
            <a:chExt cx="5135254" cy="926611"/>
          </a:xfrm>
        </p:grpSpPr>
        <p:sp>
          <p:nvSpPr>
            <p:cNvPr id="3059" name="Google Shape;3059;p184"/>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84"/>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1" name="Google Shape;3061;p184"/>
          <p:cNvSpPr/>
          <p:nvPr/>
        </p:nvSpPr>
        <p:spPr>
          <a:xfrm flipH="1">
            <a:off x="8509279" y="343647"/>
            <a:ext cx="1046400" cy="50314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84"/>
          <p:cNvSpPr/>
          <p:nvPr/>
        </p:nvSpPr>
        <p:spPr>
          <a:xfrm rot="-7248076">
            <a:off x="-317537" y="-173478"/>
            <a:ext cx="1468877" cy="1425966"/>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84"/>
          <p:cNvSpPr/>
          <p:nvPr/>
        </p:nvSpPr>
        <p:spPr>
          <a:xfrm rot="-313515">
            <a:off x="8474666" y="3614260"/>
            <a:ext cx="398338" cy="346380"/>
          </a:xfrm>
          <a:custGeom>
            <a:rect b="b" l="l" r="r" t="t"/>
            <a:pathLst>
              <a:path extrusionOk="0" h="8757" w="10070">
                <a:moveTo>
                  <a:pt x="2720" y="1"/>
                </a:moveTo>
                <a:cubicBezTo>
                  <a:pt x="1516" y="1"/>
                  <a:pt x="0" y="2987"/>
                  <a:pt x="501" y="5635"/>
                </a:cubicBezTo>
                <a:cubicBezTo>
                  <a:pt x="791" y="7164"/>
                  <a:pt x="1686" y="8217"/>
                  <a:pt x="2231" y="8756"/>
                </a:cubicBezTo>
                <a:cubicBezTo>
                  <a:pt x="3118" y="8701"/>
                  <a:pt x="4428" y="8486"/>
                  <a:pt x="5738" y="7698"/>
                </a:cubicBezTo>
                <a:cubicBezTo>
                  <a:pt x="8541" y="6011"/>
                  <a:pt x="10069" y="2465"/>
                  <a:pt x="9313" y="1703"/>
                </a:cubicBezTo>
                <a:cubicBezTo>
                  <a:pt x="9209" y="1599"/>
                  <a:pt x="9047" y="1533"/>
                  <a:pt x="8802" y="1533"/>
                </a:cubicBezTo>
                <a:cubicBezTo>
                  <a:pt x="8175" y="1533"/>
                  <a:pt x="7001" y="1964"/>
                  <a:pt x="4840" y="3285"/>
                </a:cubicBezTo>
                <a:cubicBezTo>
                  <a:pt x="3905" y="244"/>
                  <a:pt x="3062" y="7"/>
                  <a:pt x="2736" y="1"/>
                </a:cubicBezTo>
                <a:cubicBezTo>
                  <a:pt x="2731" y="1"/>
                  <a:pt x="2725" y="1"/>
                  <a:pt x="27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84"/>
          <p:cNvSpPr/>
          <p:nvPr/>
        </p:nvSpPr>
        <p:spPr>
          <a:xfrm rot="1530473">
            <a:off x="240716" y="2435943"/>
            <a:ext cx="251750" cy="25178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84"/>
          <p:cNvSpPr/>
          <p:nvPr/>
        </p:nvSpPr>
        <p:spPr>
          <a:xfrm rot="1758961">
            <a:off x="5313355" y="289138"/>
            <a:ext cx="454491" cy="454402"/>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6" name="Google Shape;3066;p184"/>
          <p:cNvGrpSpPr/>
          <p:nvPr/>
        </p:nvGrpSpPr>
        <p:grpSpPr>
          <a:xfrm rot="8100000">
            <a:off x="683005" y="-584437"/>
            <a:ext cx="764492" cy="1686238"/>
            <a:chOff x="1768957" y="2795221"/>
            <a:chExt cx="905793" cy="1997906"/>
          </a:xfrm>
        </p:grpSpPr>
        <p:sp>
          <p:nvSpPr>
            <p:cNvPr id="3067" name="Google Shape;3067;p184"/>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84"/>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84"/>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0" name="Google Shape;3070;p184"/>
          <p:cNvSpPr/>
          <p:nvPr/>
        </p:nvSpPr>
        <p:spPr>
          <a:xfrm rot="1758980">
            <a:off x="5414720" y="390481"/>
            <a:ext cx="251750" cy="25178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84"/>
          <p:cNvSpPr/>
          <p:nvPr/>
        </p:nvSpPr>
        <p:spPr>
          <a:xfrm>
            <a:off x="589199" y="846800"/>
            <a:ext cx="686344" cy="49745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84"/>
          <p:cNvSpPr/>
          <p:nvPr/>
        </p:nvSpPr>
        <p:spPr>
          <a:xfrm rot="71669">
            <a:off x="2420416" y="-160728"/>
            <a:ext cx="551706" cy="55157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84"/>
          <p:cNvSpPr/>
          <p:nvPr/>
        </p:nvSpPr>
        <p:spPr>
          <a:xfrm rot="71861">
            <a:off x="2543492" y="-37702"/>
            <a:ext cx="305588" cy="3056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84"/>
          <p:cNvSpPr txBox="1"/>
          <p:nvPr>
            <p:ph type="ctrTitle"/>
          </p:nvPr>
        </p:nvSpPr>
        <p:spPr>
          <a:xfrm>
            <a:off x="713375" y="1357550"/>
            <a:ext cx="6128400" cy="22362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6200"/>
              <a:buNone/>
              <a:defRPr sz="4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075" name="Google Shape;3075;p184"/>
          <p:cNvSpPr txBox="1"/>
          <p:nvPr>
            <p:ph idx="1" type="subTitle"/>
          </p:nvPr>
        </p:nvSpPr>
        <p:spPr>
          <a:xfrm>
            <a:off x="713375" y="3511296"/>
            <a:ext cx="41547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76" name="Shape 3076"/>
        <p:cNvGrpSpPr/>
        <p:nvPr/>
      </p:nvGrpSpPr>
      <p:grpSpPr>
        <a:xfrm>
          <a:off x="0" y="0"/>
          <a:ext cx="0" cy="0"/>
          <a:chOff x="0" y="0"/>
          <a:chExt cx="0" cy="0"/>
        </a:xfrm>
      </p:grpSpPr>
      <p:sp>
        <p:nvSpPr>
          <p:cNvPr id="3077" name="Google Shape;3077;p185"/>
          <p:cNvSpPr/>
          <p:nvPr/>
        </p:nvSpPr>
        <p:spPr>
          <a:xfrm flipH="1" rot="10643826">
            <a:off x="5416282" y="-100493"/>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85"/>
          <p:cNvSpPr/>
          <p:nvPr/>
        </p:nvSpPr>
        <p:spPr>
          <a:xfrm>
            <a:off x="5702435" y="-189747"/>
            <a:ext cx="3995215" cy="80393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85"/>
          <p:cNvSpPr/>
          <p:nvPr/>
        </p:nvSpPr>
        <p:spPr>
          <a:xfrm rot="10501789">
            <a:off x="-467214" y="-440084"/>
            <a:ext cx="2076037" cy="20153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85"/>
          <p:cNvSpPr/>
          <p:nvPr/>
        </p:nvSpPr>
        <p:spPr>
          <a:xfrm>
            <a:off x="1319301" y="-107089"/>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1" name="Google Shape;3081;p185"/>
          <p:cNvGrpSpPr/>
          <p:nvPr/>
        </p:nvGrpSpPr>
        <p:grpSpPr>
          <a:xfrm flipH="1" rot="6305159">
            <a:off x="184399" y="-878461"/>
            <a:ext cx="1057641" cy="2332837"/>
            <a:chOff x="1768957" y="2795221"/>
            <a:chExt cx="905793" cy="1997906"/>
          </a:xfrm>
        </p:grpSpPr>
        <p:sp>
          <p:nvSpPr>
            <p:cNvPr id="3082" name="Google Shape;3082;p18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8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8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5" name="Google Shape;3085;p185"/>
          <p:cNvGrpSpPr/>
          <p:nvPr/>
        </p:nvGrpSpPr>
        <p:grpSpPr>
          <a:xfrm flipH="1" rot="8708913">
            <a:off x="89175" y="874847"/>
            <a:ext cx="751158" cy="1349133"/>
            <a:chOff x="1091670" y="1268815"/>
            <a:chExt cx="432581" cy="776982"/>
          </a:xfrm>
        </p:grpSpPr>
        <p:sp>
          <p:nvSpPr>
            <p:cNvPr id="3086" name="Google Shape;3086;p185"/>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85"/>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8" name="Google Shape;3088;p185"/>
          <p:cNvSpPr/>
          <p:nvPr/>
        </p:nvSpPr>
        <p:spPr>
          <a:xfrm flipH="1" rot="7200144">
            <a:off x="210456" y="247451"/>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85"/>
          <p:cNvSpPr/>
          <p:nvPr/>
        </p:nvSpPr>
        <p:spPr>
          <a:xfrm rot="719841">
            <a:off x="2364223" y="4445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85"/>
          <p:cNvSpPr/>
          <p:nvPr/>
        </p:nvSpPr>
        <p:spPr>
          <a:xfrm rot="719841">
            <a:off x="8766673" y="14881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85"/>
          <p:cNvSpPr/>
          <p:nvPr/>
        </p:nvSpPr>
        <p:spPr>
          <a:xfrm flipH="1" rot="147442">
            <a:off x="8351739" y="1133162"/>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85"/>
          <p:cNvSpPr/>
          <p:nvPr/>
        </p:nvSpPr>
        <p:spPr>
          <a:xfrm rot="719841">
            <a:off x="8385048" y="192690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3" name="Google Shape;3093;p185"/>
          <p:cNvGrpSpPr/>
          <p:nvPr/>
        </p:nvGrpSpPr>
        <p:grpSpPr>
          <a:xfrm flipH="1" rot="-2326049">
            <a:off x="7340423" y="301642"/>
            <a:ext cx="584554" cy="531924"/>
            <a:chOff x="3662937" y="1822922"/>
            <a:chExt cx="847477" cy="771332"/>
          </a:xfrm>
        </p:grpSpPr>
        <p:sp>
          <p:nvSpPr>
            <p:cNvPr id="3094" name="Google Shape;3094;p18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8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6" name="Google Shape;3096;p185"/>
          <p:cNvSpPr/>
          <p:nvPr/>
        </p:nvSpPr>
        <p:spPr>
          <a:xfrm rot="360581">
            <a:off x="8057148" y="415353"/>
            <a:ext cx="1339427" cy="64404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85"/>
          <p:cNvSpPr txBox="1"/>
          <p:nvPr>
            <p:ph type="title"/>
          </p:nvPr>
        </p:nvSpPr>
        <p:spPr>
          <a:xfrm>
            <a:off x="713275" y="2987220"/>
            <a:ext cx="5058900" cy="1104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3098" name="Google Shape;3098;p185"/>
          <p:cNvSpPr txBox="1"/>
          <p:nvPr>
            <p:ph hasCustomPrompt="1" idx="2" type="title"/>
          </p:nvPr>
        </p:nvSpPr>
        <p:spPr>
          <a:xfrm>
            <a:off x="716300" y="2134450"/>
            <a:ext cx="1350300" cy="7911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75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3099" name="Google Shape;3099;p185"/>
          <p:cNvSpPr txBox="1"/>
          <p:nvPr>
            <p:ph idx="1" type="subTitle"/>
          </p:nvPr>
        </p:nvSpPr>
        <p:spPr>
          <a:xfrm>
            <a:off x="711175" y="4161995"/>
            <a:ext cx="5063100" cy="45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00" name="Shape 3100"/>
        <p:cNvGrpSpPr/>
        <p:nvPr/>
      </p:nvGrpSpPr>
      <p:grpSpPr>
        <a:xfrm>
          <a:off x="0" y="0"/>
          <a:ext cx="0" cy="0"/>
          <a:chOff x="0" y="0"/>
          <a:chExt cx="0" cy="0"/>
        </a:xfrm>
      </p:grpSpPr>
      <p:grpSp>
        <p:nvGrpSpPr>
          <p:cNvPr id="3101" name="Google Shape;3101;p186"/>
          <p:cNvGrpSpPr/>
          <p:nvPr/>
        </p:nvGrpSpPr>
        <p:grpSpPr>
          <a:xfrm>
            <a:off x="7842906" y="2390316"/>
            <a:ext cx="1140601" cy="3435455"/>
            <a:chOff x="7774800" y="2578270"/>
            <a:chExt cx="1117031" cy="3364465"/>
          </a:xfrm>
        </p:grpSpPr>
        <p:sp>
          <p:nvSpPr>
            <p:cNvPr id="3102" name="Google Shape;3102;p186"/>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86"/>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86"/>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86"/>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86"/>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7" name="Google Shape;3107;p186"/>
          <p:cNvSpPr/>
          <p:nvPr/>
        </p:nvSpPr>
        <p:spPr>
          <a:xfrm flipH="1" rot="62989">
            <a:off x="779551" y="4285319"/>
            <a:ext cx="7543882" cy="1075141"/>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8" name="Google Shape;3108;p186"/>
          <p:cNvGrpSpPr/>
          <p:nvPr/>
        </p:nvGrpSpPr>
        <p:grpSpPr>
          <a:xfrm flipH="1">
            <a:off x="104493" y="2390316"/>
            <a:ext cx="1140601" cy="3435455"/>
            <a:chOff x="7774800" y="2578270"/>
            <a:chExt cx="1117031" cy="3364465"/>
          </a:xfrm>
        </p:grpSpPr>
        <p:sp>
          <p:nvSpPr>
            <p:cNvPr id="3109" name="Google Shape;3109;p186"/>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86"/>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86"/>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86"/>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86"/>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4" name="Google Shape;3114;p186"/>
          <p:cNvSpPr/>
          <p:nvPr/>
        </p:nvSpPr>
        <p:spPr>
          <a:xfrm rot="255845">
            <a:off x="1932145" y="4559111"/>
            <a:ext cx="5223762" cy="1062447"/>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86"/>
          <p:cNvSpPr txBox="1"/>
          <p:nvPr>
            <p:ph type="title"/>
          </p:nvPr>
        </p:nvSpPr>
        <p:spPr>
          <a:xfrm>
            <a:off x="1369200" y="1174988"/>
            <a:ext cx="6405600" cy="158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3100"/>
              <a:buNone/>
              <a:defRPr sz="15000"/>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3116" name="Google Shape;3116;p186"/>
          <p:cNvSpPr txBox="1"/>
          <p:nvPr>
            <p:ph idx="1" type="body"/>
          </p:nvPr>
        </p:nvSpPr>
        <p:spPr>
          <a:xfrm>
            <a:off x="1828800" y="3107388"/>
            <a:ext cx="5486400" cy="600300"/>
          </a:xfrm>
          <a:prstGeom prst="rect">
            <a:avLst/>
          </a:prstGeom>
          <a:ln>
            <a:noFill/>
          </a:ln>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2" name="Shape 172"/>
        <p:cNvGrpSpPr/>
        <p:nvPr/>
      </p:nvGrpSpPr>
      <p:grpSpPr>
        <a:xfrm>
          <a:off x="0" y="0"/>
          <a:ext cx="0" cy="0"/>
          <a:chOff x="0" y="0"/>
          <a:chExt cx="0" cy="0"/>
        </a:xfrm>
      </p:grpSpPr>
      <p:sp>
        <p:nvSpPr>
          <p:cNvPr id="173" name="Google Shape;173;p20"/>
          <p:cNvSpPr txBox="1"/>
          <p:nvPr>
            <p:ph type="title"/>
          </p:nvPr>
        </p:nvSpPr>
        <p:spPr>
          <a:xfrm>
            <a:off x="1889400" y="2549225"/>
            <a:ext cx="5365200" cy="206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Font typeface="Merriweather"/>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74" name="Google Shape;174;p20"/>
          <p:cNvSpPr/>
          <p:nvPr/>
        </p:nvSpPr>
        <p:spPr>
          <a:xfrm>
            <a:off x="-298251" y="2601074"/>
            <a:ext cx="1524086" cy="1562940"/>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rot="378481">
            <a:off x="8149914" y="163283"/>
            <a:ext cx="1251048" cy="60154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8500274" y="2459653"/>
            <a:ext cx="224147" cy="2241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rot="1044726">
            <a:off x="8790246" y="1925774"/>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rot="1044726">
            <a:off x="870309" y="2959799"/>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rot="1044780">
            <a:off x="1062039" y="2332763"/>
            <a:ext cx="208698" cy="20873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 name="Google Shape;180;p20"/>
          <p:cNvGrpSpPr/>
          <p:nvPr/>
        </p:nvGrpSpPr>
        <p:grpSpPr>
          <a:xfrm flipH="1" rot="3348920">
            <a:off x="-112189" y="1863089"/>
            <a:ext cx="718553" cy="1290633"/>
            <a:chOff x="1091670" y="1268815"/>
            <a:chExt cx="432581" cy="776982"/>
          </a:xfrm>
        </p:grpSpPr>
        <p:sp>
          <p:nvSpPr>
            <p:cNvPr id="181" name="Google Shape;181;p20"/>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20"/>
          <p:cNvSpPr/>
          <p:nvPr/>
        </p:nvSpPr>
        <p:spPr>
          <a:xfrm rot="-2231991">
            <a:off x="7748013" y="2949142"/>
            <a:ext cx="381734" cy="96004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flipH="1" rot="-3511791">
            <a:off x="7477158" y="3304768"/>
            <a:ext cx="323850" cy="81446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rot="-1512152">
            <a:off x="7404321" y="2970680"/>
            <a:ext cx="2416071" cy="2345473"/>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flipH="1" rot="286770">
            <a:off x="7527334" y="3473395"/>
            <a:ext cx="5248097" cy="1056048"/>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rot="5399785">
            <a:off x="56213" y="2820623"/>
            <a:ext cx="381742" cy="96004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rot="378507">
            <a:off x="-374908" y="1214219"/>
            <a:ext cx="1076848" cy="51778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rot="505670">
            <a:off x="1401788" y="2941901"/>
            <a:ext cx="208693" cy="20874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17" name="Shape 3117"/>
        <p:cNvGrpSpPr/>
        <p:nvPr/>
      </p:nvGrpSpPr>
      <p:grpSpPr>
        <a:xfrm>
          <a:off x="0" y="0"/>
          <a:ext cx="0" cy="0"/>
          <a:chOff x="0" y="0"/>
          <a:chExt cx="0" cy="0"/>
        </a:xfrm>
      </p:grpSpPr>
      <p:sp>
        <p:nvSpPr>
          <p:cNvPr id="3118" name="Google Shape;3118;p187"/>
          <p:cNvSpPr/>
          <p:nvPr/>
        </p:nvSpPr>
        <p:spPr>
          <a:xfrm flipH="1" rot="5400000">
            <a:off x="5315272" y="4220235"/>
            <a:ext cx="424945" cy="106869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87"/>
          <p:cNvSpPr/>
          <p:nvPr/>
        </p:nvSpPr>
        <p:spPr>
          <a:xfrm flipH="1" rot="-837871">
            <a:off x="226660" y="3513557"/>
            <a:ext cx="424939" cy="106868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87"/>
          <p:cNvSpPr/>
          <p:nvPr/>
        </p:nvSpPr>
        <p:spPr>
          <a:xfrm flipH="1" rot="266263">
            <a:off x="-1341542" y="4163926"/>
            <a:ext cx="7498865" cy="118131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87"/>
          <p:cNvSpPr/>
          <p:nvPr/>
        </p:nvSpPr>
        <p:spPr>
          <a:xfrm rot="560773">
            <a:off x="-266302" y="4353960"/>
            <a:ext cx="6096264" cy="116735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2" name="Google Shape;3122;p187"/>
          <p:cNvGrpSpPr/>
          <p:nvPr/>
        </p:nvGrpSpPr>
        <p:grpSpPr>
          <a:xfrm rot="-312456">
            <a:off x="532907" y="3273590"/>
            <a:ext cx="1392798" cy="1743383"/>
            <a:chOff x="3581675" y="1822922"/>
            <a:chExt cx="1768067" cy="2213393"/>
          </a:xfrm>
        </p:grpSpPr>
        <p:sp>
          <p:nvSpPr>
            <p:cNvPr id="3123" name="Google Shape;3123;p187"/>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87"/>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87"/>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87"/>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8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8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87"/>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87"/>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1" name="Google Shape;3131;p187"/>
          <p:cNvGrpSpPr/>
          <p:nvPr/>
        </p:nvGrpSpPr>
        <p:grpSpPr>
          <a:xfrm rot="2700000">
            <a:off x="8257300" y="2298427"/>
            <a:ext cx="600560" cy="546635"/>
            <a:chOff x="3089194" y="1815525"/>
            <a:chExt cx="616790" cy="561327"/>
          </a:xfrm>
        </p:grpSpPr>
        <p:sp>
          <p:nvSpPr>
            <p:cNvPr id="3132" name="Google Shape;3132;p187"/>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87"/>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4" name="Google Shape;3134;p187"/>
          <p:cNvSpPr/>
          <p:nvPr/>
        </p:nvSpPr>
        <p:spPr>
          <a:xfrm rot="676936">
            <a:off x="8844909" y="191198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87"/>
          <p:cNvSpPr/>
          <p:nvPr/>
        </p:nvSpPr>
        <p:spPr>
          <a:xfrm>
            <a:off x="8931318" y="725635"/>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87"/>
          <p:cNvSpPr/>
          <p:nvPr/>
        </p:nvSpPr>
        <p:spPr>
          <a:xfrm rot="378599">
            <a:off x="7919513" y="905099"/>
            <a:ext cx="1501436" cy="72191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87"/>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138" name="Google Shape;3138;p187"/>
          <p:cNvSpPr txBox="1"/>
          <p:nvPr>
            <p:ph idx="1" type="subTitle"/>
          </p:nvPr>
        </p:nvSpPr>
        <p:spPr>
          <a:xfrm>
            <a:off x="1477825" y="1333750"/>
            <a:ext cx="28470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139" name="Google Shape;3139;p187"/>
          <p:cNvSpPr txBox="1"/>
          <p:nvPr>
            <p:ph idx="2" type="body"/>
          </p:nvPr>
        </p:nvSpPr>
        <p:spPr>
          <a:xfrm>
            <a:off x="1477825" y="1976399"/>
            <a:ext cx="28470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140" name="Google Shape;3140;p187"/>
          <p:cNvSpPr txBox="1"/>
          <p:nvPr>
            <p:ph idx="3" type="subTitle"/>
          </p:nvPr>
        </p:nvSpPr>
        <p:spPr>
          <a:xfrm>
            <a:off x="5182056" y="2763808"/>
            <a:ext cx="28728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141" name="Google Shape;3141;p187"/>
          <p:cNvSpPr txBox="1"/>
          <p:nvPr>
            <p:ph idx="4" type="body"/>
          </p:nvPr>
        </p:nvSpPr>
        <p:spPr>
          <a:xfrm>
            <a:off x="5182056" y="3406450"/>
            <a:ext cx="28728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42" name="Shape 3142"/>
        <p:cNvGrpSpPr/>
        <p:nvPr/>
      </p:nvGrpSpPr>
      <p:grpSpPr>
        <a:xfrm>
          <a:off x="0" y="0"/>
          <a:ext cx="0" cy="0"/>
          <a:chOff x="0" y="0"/>
          <a:chExt cx="0" cy="0"/>
        </a:xfrm>
      </p:grpSpPr>
      <p:sp>
        <p:nvSpPr>
          <p:cNvPr id="3143" name="Google Shape;3143;p188"/>
          <p:cNvSpPr/>
          <p:nvPr/>
        </p:nvSpPr>
        <p:spPr>
          <a:xfrm flipH="1" rot="-269878">
            <a:off x="-118182" y="3373730"/>
            <a:ext cx="1003503" cy="4824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88"/>
          <p:cNvSpPr/>
          <p:nvPr/>
        </p:nvSpPr>
        <p:spPr>
          <a:xfrm rot="378616">
            <a:off x="7770476" y="1193974"/>
            <a:ext cx="1003514" cy="482500"/>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5" name="Google Shape;3145;p188"/>
          <p:cNvGrpSpPr/>
          <p:nvPr/>
        </p:nvGrpSpPr>
        <p:grpSpPr>
          <a:xfrm flipH="1" rot="-7390742">
            <a:off x="7928471" y="-255442"/>
            <a:ext cx="1270020" cy="1589902"/>
            <a:chOff x="3581675" y="1822922"/>
            <a:chExt cx="1768067" cy="2213393"/>
          </a:xfrm>
        </p:grpSpPr>
        <p:sp>
          <p:nvSpPr>
            <p:cNvPr id="3146" name="Google Shape;3146;p188"/>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88"/>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88"/>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88"/>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88"/>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88"/>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88"/>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88"/>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4" name="Google Shape;3154;p188"/>
          <p:cNvSpPr/>
          <p:nvPr/>
        </p:nvSpPr>
        <p:spPr>
          <a:xfrm>
            <a:off x="391951" y="3894826"/>
            <a:ext cx="185494" cy="18552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88"/>
          <p:cNvSpPr/>
          <p:nvPr/>
        </p:nvSpPr>
        <p:spPr>
          <a:xfrm rot="681993">
            <a:off x="256946" y="4245104"/>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88"/>
          <p:cNvSpPr/>
          <p:nvPr/>
        </p:nvSpPr>
        <p:spPr>
          <a:xfrm rot="681993">
            <a:off x="8470746" y="1941179"/>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88"/>
          <p:cNvSpPr/>
          <p:nvPr/>
        </p:nvSpPr>
        <p:spPr>
          <a:xfrm rot="681946">
            <a:off x="8795238" y="2684454"/>
            <a:ext cx="222928" cy="2229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88"/>
          <p:cNvSpPr/>
          <p:nvPr/>
        </p:nvSpPr>
        <p:spPr>
          <a:xfrm rot="2316175">
            <a:off x="3731784" y="3852631"/>
            <a:ext cx="161" cy="161"/>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88"/>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A45C37"/>
              </a:buClr>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60" name="Shape 3160"/>
        <p:cNvGrpSpPr/>
        <p:nvPr/>
      </p:nvGrpSpPr>
      <p:grpSpPr>
        <a:xfrm>
          <a:off x="0" y="0"/>
          <a:ext cx="0" cy="0"/>
          <a:chOff x="0" y="0"/>
          <a:chExt cx="0" cy="0"/>
        </a:xfrm>
      </p:grpSpPr>
      <p:sp>
        <p:nvSpPr>
          <p:cNvPr id="3161" name="Google Shape;3161;p189"/>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62" name="Google Shape;3162;p189"/>
          <p:cNvSpPr txBox="1"/>
          <p:nvPr>
            <p:ph idx="1" type="body"/>
          </p:nvPr>
        </p:nvSpPr>
        <p:spPr>
          <a:xfrm>
            <a:off x="713225" y="1607100"/>
            <a:ext cx="3858900" cy="1929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163" name="Google Shape;3163;p189"/>
          <p:cNvSpPr/>
          <p:nvPr/>
        </p:nvSpPr>
        <p:spPr>
          <a:xfrm rot="468862">
            <a:off x="5378150" y="4564691"/>
            <a:ext cx="351945" cy="35188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89"/>
          <p:cNvSpPr/>
          <p:nvPr/>
        </p:nvSpPr>
        <p:spPr>
          <a:xfrm rot="468811">
            <a:off x="5456660" y="4643164"/>
            <a:ext cx="194938" cy="19498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89"/>
          <p:cNvSpPr/>
          <p:nvPr/>
        </p:nvSpPr>
        <p:spPr>
          <a:xfrm rot="401">
            <a:off x="8497362" y="1414519"/>
            <a:ext cx="256460" cy="185822"/>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89"/>
          <p:cNvSpPr/>
          <p:nvPr/>
        </p:nvSpPr>
        <p:spPr>
          <a:xfrm rot="1003606">
            <a:off x="8448591" y="2476799"/>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67" name="Shape 3167"/>
        <p:cNvGrpSpPr/>
        <p:nvPr/>
      </p:nvGrpSpPr>
      <p:grpSpPr>
        <a:xfrm>
          <a:off x="0" y="0"/>
          <a:ext cx="0" cy="0"/>
          <a:chOff x="0" y="0"/>
          <a:chExt cx="0" cy="0"/>
        </a:xfrm>
      </p:grpSpPr>
      <p:sp>
        <p:nvSpPr>
          <p:cNvPr id="3168" name="Google Shape;3168;p190"/>
          <p:cNvSpPr txBox="1"/>
          <p:nvPr>
            <p:ph type="title"/>
          </p:nvPr>
        </p:nvSpPr>
        <p:spPr>
          <a:xfrm>
            <a:off x="1889400" y="2549225"/>
            <a:ext cx="5365200" cy="206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Font typeface="Merriweather"/>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169" name="Google Shape;3169;p190"/>
          <p:cNvSpPr/>
          <p:nvPr/>
        </p:nvSpPr>
        <p:spPr>
          <a:xfrm>
            <a:off x="-298251" y="2601074"/>
            <a:ext cx="1524086" cy="1562940"/>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90"/>
          <p:cNvSpPr/>
          <p:nvPr/>
        </p:nvSpPr>
        <p:spPr>
          <a:xfrm rot="378481">
            <a:off x="8149914" y="163283"/>
            <a:ext cx="1251048" cy="60154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90"/>
          <p:cNvSpPr/>
          <p:nvPr/>
        </p:nvSpPr>
        <p:spPr>
          <a:xfrm>
            <a:off x="8500274" y="2459653"/>
            <a:ext cx="224147" cy="2241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90"/>
          <p:cNvSpPr/>
          <p:nvPr/>
        </p:nvSpPr>
        <p:spPr>
          <a:xfrm rot="1044726">
            <a:off x="8790246" y="1925774"/>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90"/>
          <p:cNvSpPr/>
          <p:nvPr/>
        </p:nvSpPr>
        <p:spPr>
          <a:xfrm rot="1044726">
            <a:off x="870309" y="2959799"/>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90"/>
          <p:cNvSpPr/>
          <p:nvPr/>
        </p:nvSpPr>
        <p:spPr>
          <a:xfrm rot="1044780">
            <a:off x="1062039" y="2332763"/>
            <a:ext cx="208698" cy="20873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5" name="Google Shape;3175;p190"/>
          <p:cNvGrpSpPr/>
          <p:nvPr/>
        </p:nvGrpSpPr>
        <p:grpSpPr>
          <a:xfrm flipH="1" rot="3348920">
            <a:off x="-112189" y="1863089"/>
            <a:ext cx="718553" cy="1290633"/>
            <a:chOff x="1091670" y="1268815"/>
            <a:chExt cx="432581" cy="776982"/>
          </a:xfrm>
        </p:grpSpPr>
        <p:sp>
          <p:nvSpPr>
            <p:cNvPr id="3176" name="Google Shape;3176;p190"/>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90"/>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8" name="Google Shape;3178;p190"/>
          <p:cNvSpPr/>
          <p:nvPr/>
        </p:nvSpPr>
        <p:spPr>
          <a:xfrm rot="-2231991">
            <a:off x="7748013" y="2949142"/>
            <a:ext cx="381734" cy="96004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90"/>
          <p:cNvSpPr/>
          <p:nvPr/>
        </p:nvSpPr>
        <p:spPr>
          <a:xfrm flipH="1" rot="-3511791">
            <a:off x="7477158" y="3304768"/>
            <a:ext cx="323850" cy="81446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90"/>
          <p:cNvSpPr/>
          <p:nvPr/>
        </p:nvSpPr>
        <p:spPr>
          <a:xfrm rot="-1512152">
            <a:off x="7404321" y="2970680"/>
            <a:ext cx="2416071" cy="2345473"/>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90"/>
          <p:cNvSpPr/>
          <p:nvPr/>
        </p:nvSpPr>
        <p:spPr>
          <a:xfrm flipH="1" rot="286770">
            <a:off x="7527334" y="3473395"/>
            <a:ext cx="5248097" cy="1056048"/>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90"/>
          <p:cNvSpPr/>
          <p:nvPr/>
        </p:nvSpPr>
        <p:spPr>
          <a:xfrm rot="5399785">
            <a:off x="56213" y="2820623"/>
            <a:ext cx="381742" cy="96004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90"/>
          <p:cNvSpPr/>
          <p:nvPr/>
        </p:nvSpPr>
        <p:spPr>
          <a:xfrm rot="378507">
            <a:off x="-374908" y="1214219"/>
            <a:ext cx="1076848" cy="51778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90"/>
          <p:cNvSpPr/>
          <p:nvPr/>
        </p:nvSpPr>
        <p:spPr>
          <a:xfrm rot="505670">
            <a:off x="1401788" y="2941901"/>
            <a:ext cx="208693" cy="20874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185" name="Shape 3185"/>
        <p:cNvGrpSpPr/>
        <p:nvPr/>
      </p:nvGrpSpPr>
      <p:grpSpPr>
        <a:xfrm>
          <a:off x="0" y="0"/>
          <a:ext cx="0" cy="0"/>
          <a:chOff x="0" y="0"/>
          <a:chExt cx="0" cy="0"/>
        </a:xfrm>
      </p:grpSpPr>
      <p:grpSp>
        <p:nvGrpSpPr>
          <p:cNvPr id="3186" name="Google Shape;3186;p191"/>
          <p:cNvGrpSpPr/>
          <p:nvPr/>
        </p:nvGrpSpPr>
        <p:grpSpPr>
          <a:xfrm flipH="1" rot="-900056">
            <a:off x="7974588" y="2271187"/>
            <a:ext cx="1283967" cy="2832044"/>
            <a:chOff x="1768957" y="2795221"/>
            <a:chExt cx="905793" cy="1997906"/>
          </a:xfrm>
        </p:grpSpPr>
        <p:sp>
          <p:nvSpPr>
            <p:cNvPr id="3187" name="Google Shape;3187;p191"/>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91"/>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91"/>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0" name="Google Shape;3190;p191"/>
          <p:cNvGrpSpPr/>
          <p:nvPr/>
        </p:nvGrpSpPr>
        <p:grpSpPr>
          <a:xfrm rot="10527615">
            <a:off x="-246773" y="-178456"/>
            <a:ext cx="1284004" cy="2832126"/>
            <a:chOff x="1768957" y="2795221"/>
            <a:chExt cx="905793" cy="1997906"/>
          </a:xfrm>
        </p:grpSpPr>
        <p:sp>
          <p:nvSpPr>
            <p:cNvPr id="3191" name="Google Shape;3191;p191"/>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91"/>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91"/>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4" name="Google Shape;3194;p191"/>
          <p:cNvSpPr/>
          <p:nvPr/>
        </p:nvSpPr>
        <p:spPr>
          <a:xfrm rot="-10643826">
            <a:off x="-144458" y="-135568"/>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91"/>
          <p:cNvSpPr/>
          <p:nvPr/>
        </p:nvSpPr>
        <p:spPr>
          <a:xfrm rot="147239">
            <a:off x="5438556" y="4069024"/>
            <a:ext cx="3863174" cy="1188761"/>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6" name="Google Shape;3196;p191"/>
          <p:cNvGrpSpPr/>
          <p:nvPr/>
        </p:nvGrpSpPr>
        <p:grpSpPr>
          <a:xfrm rot="-3165620">
            <a:off x="6166437" y="4040371"/>
            <a:ext cx="718549" cy="1290626"/>
            <a:chOff x="1091670" y="1268815"/>
            <a:chExt cx="432581" cy="776982"/>
          </a:xfrm>
        </p:grpSpPr>
        <p:sp>
          <p:nvSpPr>
            <p:cNvPr id="3197" name="Google Shape;3197;p191"/>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91"/>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9" name="Google Shape;3199;p191"/>
          <p:cNvSpPr/>
          <p:nvPr/>
        </p:nvSpPr>
        <p:spPr>
          <a:xfrm rot="-2232047">
            <a:off x="6786391" y="3988233"/>
            <a:ext cx="508626" cy="127918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0" name="Google Shape;3200;p191"/>
          <p:cNvGrpSpPr/>
          <p:nvPr/>
        </p:nvGrpSpPr>
        <p:grpSpPr>
          <a:xfrm rot="-405066">
            <a:off x="7137255" y="3406066"/>
            <a:ext cx="1549137" cy="1939320"/>
            <a:chOff x="3581675" y="1822922"/>
            <a:chExt cx="1768067" cy="2213393"/>
          </a:xfrm>
        </p:grpSpPr>
        <p:sp>
          <p:nvSpPr>
            <p:cNvPr id="3201" name="Google Shape;3201;p191"/>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91"/>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91"/>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91"/>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9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9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91"/>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91"/>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191"/>
          <p:cNvGrpSpPr/>
          <p:nvPr/>
        </p:nvGrpSpPr>
        <p:grpSpPr>
          <a:xfrm flipH="1" rot="-10413424">
            <a:off x="352827" y="-246785"/>
            <a:ext cx="1578778" cy="1976231"/>
            <a:chOff x="3581675" y="1822922"/>
            <a:chExt cx="1768067" cy="2213393"/>
          </a:xfrm>
        </p:grpSpPr>
        <p:sp>
          <p:nvSpPr>
            <p:cNvPr id="3210" name="Google Shape;3210;p191"/>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91"/>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91"/>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91"/>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9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9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91"/>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91"/>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191"/>
          <p:cNvGrpSpPr/>
          <p:nvPr/>
        </p:nvGrpSpPr>
        <p:grpSpPr>
          <a:xfrm rot="7491087">
            <a:off x="2192308" y="-259812"/>
            <a:ext cx="751158" cy="1349133"/>
            <a:chOff x="1091670" y="1268815"/>
            <a:chExt cx="432581" cy="776982"/>
          </a:xfrm>
        </p:grpSpPr>
        <p:sp>
          <p:nvSpPr>
            <p:cNvPr id="3219" name="Google Shape;3219;p191"/>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91"/>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1" name="Google Shape;3221;p191"/>
          <p:cNvSpPr/>
          <p:nvPr/>
        </p:nvSpPr>
        <p:spPr>
          <a:xfrm rot="8999856">
            <a:off x="1760150" y="-224819"/>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91"/>
          <p:cNvSpPr txBox="1"/>
          <p:nvPr>
            <p:ph type="title"/>
          </p:nvPr>
        </p:nvSpPr>
        <p:spPr>
          <a:xfrm>
            <a:off x="2218488" y="1594725"/>
            <a:ext cx="4707000" cy="66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100"/>
              <a:buNone/>
              <a:defRPr sz="5000"/>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3223" name="Google Shape;3223;p191"/>
          <p:cNvSpPr txBox="1"/>
          <p:nvPr>
            <p:ph idx="1" type="subTitle"/>
          </p:nvPr>
        </p:nvSpPr>
        <p:spPr>
          <a:xfrm>
            <a:off x="2220400" y="2200275"/>
            <a:ext cx="4703100" cy="142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24" name="Shape 3224"/>
        <p:cNvGrpSpPr/>
        <p:nvPr/>
      </p:nvGrpSpPr>
      <p:grpSpPr>
        <a:xfrm>
          <a:off x="0" y="0"/>
          <a:ext cx="0" cy="0"/>
          <a:chOff x="0" y="0"/>
          <a:chExt cx="0" cy="0"/>
        </a:xfrm>
      </p:grpSpPr>
      <p:sp>
        <p:nvSpPr>
          <p:cNvPr id="3225" name="Google Shape;3225;p192"/>
          <p:cNvSpPr/>
          <p:nvPr/>
        </p:nvSpPr>
        <p:spPr>
          <a:xfrm rot="1430271">
            <a:off x="8461053" y="2260830"/>
            <a:ext cx="189868" cy="18989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92"/>
          <p:cNvSpPr/>
          <p:nvPr/>
        </p:nvSpPr>
        <p:spPr>
          <a:xfrm flipH="1">
            <a:off x="-306475" y="2842375"/>
            <a:ext cx="6734000" cy="26324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92"/>
          <p:cNvSpPr/>
          <p:nvPr/>
        </p:nvSpPr>
        <p:spPr>
          <a:xfrm flipH="1" rot="2898871">
            <a:off x="-108678" y="3416291"/>
            <a:ext cx="486966" cy="122469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92"/>
          <p:cNvSpPr/>
          <p:nvPr/>
        </p:nvSpPr>
        <p:spPr>
          <a:xfrm rot="10799926">
            <a:off x="4522297" y="3570089"/>
            <a:ext cx="5035827" cy="209527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92"/>
          <p:cNvSpPr/>
          <p:nvPr/>
        </p:nvSpPr>
        <p:spPr>
          <a:xfrm>
            <a:off x="152814" y="2639499"/>
            <a:ext cx="1272146" cy="61169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92"/>
          <p:cNvSpPr/>
          <p:nvPr/>
        </p:nvSpPr>
        <p:spPr>
          <a:xfrm rot="719841">
            <a:off x="8815748" y="27962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1" name="Google Shape;3231;p192"/>
          <p:cNvGrpSpPr/>
          <p:nvPr/>
        </p:nvGrpSpPr>
        <p:grpSpPr>
          <a:xfrm>
            <a:off x="8221351" y="1383270"/>
            <a:ext cx="576575" cy="524728"/>
            <a:chOff x="3089194" y="1815525"/>
            <a:chExt cx="616790" cy="561327"/>
          </a:xfrm>
        </p:grpSpPr>
        <p:sp>
          <p:nvSpPr>
            <p:cNvPr id="3232" name="Google Shape;3232;p192"/>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92"/>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4" name="Google Shape;3234;p192"/>
          <p:cNvSpPr/>
          <p:nvPr/>
        </p:nvSpPr>
        <p:spPr>
          <a:xfrm flipH="1" rot="-3249097">
            <a:off x="8353041" y="4222840"/>
            <a:ext cx="521843" cy="1312424"/>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5" name="Google Shape;3235;p192"/>
          <p:cNvGrpSpPr/>
          <p:nvPr/>
        </p:nvGrpSpPr>
        <p:grpSpPr>
          <a:xfrm rot="-668349">
            <a:off x="8505193" y="3312873"/>
            <a:ext cx="905829" cy="1997986"/>
            <a:chOff x="1768957" y="2795221"/>
            <a:chExt cx="905793" cy="1997906"/>
          </a:xfrm>
        </p:grpSpPr>
        <p:sp>
          <p:nvSpPr>
            <p:cNvPr id="3236" name="Google Shape;3236;p192"/>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92"/>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92"/>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9" name="Google Shape;3239;p192"/>
          <p:cNvGrpSpPr/>
          <p:nvPr/>
        </p:nvGrpSpPr>
        <p:grpSpPr>
          <a:xfrm rot="3183134">
            <a:off x="-102264" y="3902036"/>
            <a:ext cx="947495" cy="1166068"/>
            <a:chOff x="3465080" y="-835281"/>
            <a:chExt cx="1214861" cy="1495111"/>
          </a:xfrm>
        </p:grpSpPr>
        <p:sp>
          <p:nvSpPr>
            <p:cNvPr id="3240" name="Google Shape;3240;p192"/>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92"/>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92"/>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3" name="Google Shape;3243;p192"/>
          <p:cNvSpPr txBox="1"/>
          <p:nvPr>
            <p:ph type="title"/>
          </p:nvPr>
        </p:nvSpPr>
        <p:spPr>
          <a:xfrm>
            <a:off x="713250" y="4054550"/>
            <a:ext cx="7717500" cy="6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44" name="Shape 3244"/>
        <p:cNvGrpSpPr/>
        <p:nvPr/>
      </p:nvGrpSpPr>
      <p:grpSpPr>
        <a:xfrm>
          <a:off x="0" y="0"/>
          <a:ext cx="0" cy="0"/>
          <a:chOff x="0" y="0"/>
          <a:chExt cx="0" cy="0"/>
        </a:xfrm>
      </p:grpSpPr>
      <p:sp>
        <p:nvSpPr>
          <p:cNvPr id="3245" name="Google Shape;3245;p193"/>
          <p:cNvSpPr txBox="1"/>
          <p:nvPr>
            <p:ph hasCustomPrompt="1" type="title"/>
          </p:nvPr>
        </p:nvSpPr>
        <p:spPr>
          <a:xfrm>
            <a:off x="1143054" y="2631562"/>
            <a:ext cx="6858000" cy="10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8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3246" name="Google Shape;3246;p193"/>
          <p:cNvSpPr txBox="1"/>
          <p:nvPr>
            <p:ph idx="1" type="body"/>
          </p:nvPr>
        </p:nvSpPr>
        <p:spPr>
          <a:xfrm flipH="1">
            <a:off x="1142946" y="3822638"/>
            <a:ext cx="6858000" cy="36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600"/>
            </a:lvl1pPr>
            <a:lvl2pPr indent="-317500" lvl="1" marL="914400" rtl="0" algn="ctr">
              <a:lnSpc>
                <a:spcPct val="100000"/>
              </a:lnSpc>
              <a:spcBef>
                <a:spcPts val="1000"/>
              </a:spcBef>
              <a:spcAft>
                <a:spcPts val="0"/>
              </a:spcAft>
              <a:buSzPts val="1400"/>
              <a:buChar char="○"/>
              <a:defRPr i="0"/>
            </a:lvl2pPr>
            <a:lvl3pPr indent="-317500" lvl="2" marL="1371600" rtl="0" algn="ctr">
              <a:lnSpc>
                <a:spcPct val="100000"/>
              </a:lnSpc>
              <a:spcBef>
                <a:spcPts val="0"/>
              </a:spcBef>
              <a:spcAft>
                <a:spcPts val="0"/>
              </a:spcAft>
              <a:buSzPts val="1400"/>
              <a:buChar char="■"/>
              <a:defRPr/>
            </a:lvl3pPr>
            <a:lvl4pPr indent="-317500" lvl="3" marL="1828800" rtl="0" algn="ctr">
              <a:lnSpc>
                <a:spcPct val="100000"/>
              </a:lnSpc>
              <a:spcBef>
                <a:spcPts val="0"/>
              </a:spcBef>
              <a:spcAft>
                <a:spcPts val="0"/>
              </a:spcAft>
              <a:buSzPts val="1400"/>
              <a:buChar char="●"/>
              <a:defRPr/>
            </a:lvl4pPr>
            <a:lvl5pPr indent="-317500" lvl="4" marL="2286000" rtl="0" algn="ctr">
              <a:lnSpc>
                <a:spcPct val="100000"/>
              </a:lnSpc>
              <a:spcBef>
                <a:spcPts val="0"/>
              </a:spcBef>
              <a:spcAft>
                <a:spcPts val="0"/>
              </a:spcAft>
              <a:buSzPts val="1400"/>
              <a:buChar char="○"/>
              <a:defRPr/>
            </a:lvl5pPr>
            <a:lvl6pPr indent="-317500" lvl="5" marL="2743200" rtl="0" algn="ctr">
              <a:lnSpc>
                <a:spcPct val="100000"/>
              </a:lnSpc>
              <a:spcBef>
                <a:spcPts val="0"/>
              </a:spcBef>
              <a:spcAft>
                <a:spcPts val="0"/>
              </a:spcAft>
              <a:buSzPts val="1400"/>
              <a:buChar char="■"/>
              <a:defRPr/>
            </a:lvl6pPr>
            <a:lvl7pPr indent="-317500" lvl="6" marL="3200400" rtl="0" algn="ctr">
              <a:lnSpc>
                <a:spcPct val="100000"/>
              </a:lnSpc>
              <a:spcBef>
                <a:spcPts val="0"/>
              </a:spcBef>
              <a:spcAft>
                <a:spcPts val="0"/>
              </a:spcAft>
              <a:buSzPts val="1400"/>
              <a:buChar char="●"/>
              <a:defRPr/>
            </a:lvl7pPr>
            <a:lvl8pPr indent="-317500" lvl="7" marL="3657600" rtl="0" algn="ctr">
              <a:lnSpc>
                <a:spcPct val="100000"/>
              </a:lnSpc>
              <a:spcBef>
                <a:spcPts val="0"/>
              </a:spcBef>
              <a:spcAft>
                <a:spcPts val="0"/>
              </a:spcAft>
              <a:buSzPts val="1400"/>
              <a:buChar char="○"/>
              <a:defRPr/>
            </a:lvl8pPr>
            <a:lvl9pPr indent="-317500" lvl="8" marL="4114800" rtl="0" algn="ctr">
              <a:lnSpc>
                <a:spcPct val="100000"/>
              </a:lnSpc>
              <a:spcBef>
                <a:spcPts val="0"/>
              </a:spcBef>
              <a:spcAft>
                <a:spcPts val="0"/>
              </a:spcAft>
              <a:buSzPts val="1400"/>
              <a:buChar char="■"/>
              <a:defRPr/>
            </a:lvl9pPr>
          </a:lstStyle>
          <a:p/>
        </p:txBody>
      </p:sp>
      <p:grpSp>
        <p:nvGrpSpPr>
          <p:cNvPr id="3247" name="Google Shape;3247;p193"/>
          <p:cNvGrpSpPr/>
          <p:nvPr/>
        </p:nvGrpSpPr>
        <p:grpSpPr>
          <a:xfrm flipH="1" rot="290067">
            <a:off x="7994758" y="3619370"/>
            <a:ext cx="1307008" cy="1636206"/>
            <a:chOff x="3581675" y="1822922"/>
            <a:chExt cx="1768067" cy="2213393"/>
          </a:xfrm>
        </p:grpSpPr>
        <p:sp>
          <p:nvSpPr>
            <p:cNvPr id="3248" name="Google Shape;3248;p193"/>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93"/>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93"/>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93"/>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9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9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93"/>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93"/>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256" name="Shape 3256"/>
        <p:cNvGrpSpPr/>
        <p:nvPr/>
      </p:nvGrpSpPr>
      <p:grpSpPr>
        <a:xfrm>
          <a:off x="0" y="0"/>
          <a:ext cx="0" cy="0"/>
          <a:chOff x="0" y="0"/>
          <a:chExt cx="0" cy="0"/>
        </a:xfrm>
      </p:grpSpPr>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6">
    <p:spTree>
      <p:nvGrpSpPr>
        <p:cNvPr id="3257" name="Shape 3257"/>
        <p:cNvGrpSpPr/>
        <p:nvPr/>
      </p:nvGrpSpPr>
      <p:grpSpPr>
        <a:xfrm>
          <a:off x="0" y="0"/>
          <a:ext cx="0" cy="0"/>
          <a:chOff x="0" y="0"/>
          <a:chExt cx="0" cy="0"/>
        </a:xfrm>
      </p:grpSpPr>
      <p:sp>
        <p:nvSpPr>
          <p:cNvPr id="3258" name="Google Shape;3258;p195"/>
          <p:cNvSpPr/>
          <p:nvPr/>
        </p:nvSpPr>
        <p:spPr>
          <a:xfrm rot="560338">
            <a:off x="801705" y="1565980"/>
            <a:ext cx="256437" cy="25647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95"/>
          <p:cNvSpPr/>
          <p:nvPr/>
        </p:nvSpPr>
        <p:spPr>
          <a:xfrm rot="134291">
            <a:off x="451061" y="1207637"/>
            <a:ext cx="187489" cy="1874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95"/>
          <p:cNvSpPr txBox="1"/>
          <p:nvPr>
            <p:ph type="title"/>
          </p:nvPr>
        </p:nvSpPr>
        <p:spPr>
          <a:xfrm>
            <a:off x="713225" y="365750"/>
            <a:ext cx="4405500" cy="636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31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61" name="Google Shape;3261;p195"/>
          <p:cNvSpPr txBox="1"/>
          <p:nvPr>
            <p:ph hasCustomPrompt="1" idx="2" type="title"/>
          </p:nvPr>
        </p:nvSpPr>
        <p:spPr>
          <a:xfrm>
            <a:off x="5195188" y="650275"/>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3262" name="Google Shape;3262;p195"/>
          <p:cNvSpPr txBox="1"/>
          <p:nvPr>
            <p:ph idx="1" type="subTitle"/>
          </p:nvPr>
        </p:nvSpPr>
        <p:spPr>
          <a:xfrm>
            <a:off x="5992328" y="68505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263" name="Google Shape;3263;p195"/>
          <p:cNvSpPr txBox="1"/>
          <p:nvPr>
            <p:ph idx="3" type="subTitle"/>
          </p:nvPr>
        </p:nvSpPr>
        <p:spPr>
          <a:xfrm>
            <a:off x="5992328" y="93193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3264" name="Google Shape;3264;p195"/>
          <p:cNvSpPr txBox="1"/>
          <p:nvPr>
            <p:ph hasCustomPrompt="1" idx="4" type="title"/>
          </p:nvPr>
        </p:nvSpPr>
        <p:spPr>
          <a:xfrm>
            <a:off x="5193688" y="1682371"/>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3265" name="Google Shape;3265;p195"/>
          <p:cNvSpPr txBox="1"/>
          <p:nvPr>
            <p:ph idx="5" type="subTitle"/>
          </p:nvPr>
        </p:nvSpPr>
        <p:spPr>
          <a:xfrm>
            <a:off x="5994024" y="171962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266" name="Google Shape;3266;p195"/>
          <p:cNvSpPr txBox="1"/>
          <p:nvPr>
            <p:ph idx="6" type="subTitle"/>
          </p:nvPr>
        </p:nvSpPr>
        <p:spPr>
          <a:xfrm>
            <a:off x="5994024" y="196650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3267" name="Google Shape;3267;p195"/>
          <p:cNvSpPr txBox="1"/>
          <p:nvPr>
            <p:ph hasCustomPrompt="1" idx="7" type="title"/>
          </p:nvPr>
        </p:nvSpPr>
        <p:spPr>
          <a:xfrm>
            <a:off x="5195188" y="2723119"/>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3268" name="Google Shape;3268;p195"/>
          <p:cNvSpPr txBox="1"/>
          <p:nvPr>
            <p:ph idx="8" type="subTitle"/>
          </p:nvPr>
        </p:nvSpPr>
        <p:spPr>
          <a:xfrm>
            <a:off x="5990651" y="275420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269" name="Google Shape;3269;p195"/>
          <p:cNvSpPr txBox="1"/>
          <p:nvPr>
            <p:ph idx="9" type="subTitle"/>
          </p:nvPr>
        </p:nvSpPr>
        <p:spPr>
          <a:xfrm>
            <a:off x="5990651" y="300108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3270" name="Google Shape;3270;p195"/>
          <p:cNvSpPr txBox="1"/>
          <p:nvPr>
            <p:ph hasCustomPrompt="1" idx="13" type="title"/>
          </p:nvPr>
        </p:nvSpPr>
        <p:spPr>
          <a:xfrm>
            <a:off x="5193688" y="3750925"/>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3271" name="Google Shape;3271;p195"/>
          <p:cNvSpPr txBox="1"/>
          <p:nvPr>
            <p:ph idx="14" type="subTitle"/>
          </p:nvPr>
        </p:nvSpPr>
        <p:spPr>
          <a:xfrm>
            <a:off x="5992347" y="378877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272" name="Google Shape;3272;p195"/>
          <p:cNvSpPr txBox="1"/>
          <p:nvPr>
            <p:ph idx="15" type="subTitle"/>
          </p:nvPr>
        </p:nvSpPr>
        <p:spPr>
          <a:xfrm>
            <a:off x="5992347" y="403565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spTree>
      <p:nvGrpSpPr>
        <p:cNvPr id="3273" name="Shape 3273"/>
        <p:cNvGrpSpPr/>
        <p:nvPr/>
      </p:nvGrpSpPr>
      <p:grpSpPr>
        <a:xfrm>
          <a:off x="0" y="0"/>
          <a:ext cx="0" cy="0"/>
          <a:chOff x="0" y="0"/>
          <a:chExt cx="0" cy="0"/>
        </a:xfrm>
      </p:grpSpPr>
      <p:sp>
        <p:nvSpPr>
          <p:cNvPr id="3274" name="Google Shape;3274;p196"/>
          <p:cNvSpPr txBox="1"/>
          <p:nvPr>
            <p:ph type="title"/>
          </p:nvPr>
        </p:nvSpPr>
        <p:spPr>
          <a:xfrm>
            <a:off x="1095600" y="2890550"/>
            <a:ext cx="6952800" cy="1265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3275" name="Google Shape;3275;p196"/>
          <p:cNvSpPr txBox="1"/>
          <p:nvPr>
            <p:ph hasCustomPrompt="1" idx="2" type="title"/>
          </p:nvPr>
        </p:nvSpPr>
        <p:spPr>
          <a:xfrm>
            <a:off x="3913050" y="2024900"/>
            <a:ext cx="1317900" cy="90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7500"/>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3276" name="Google Shape;3276;p196"/>
          <p:cNvSpPr txBox="1"/>
          <p:nvPr>
            <p:ph idx="1" type="subTitle"/>
          </p:nvPr>
        </p:nvSpPr>
        <p:spPr>
          <a:xfrm>
            <a:off x="1096200" y="4069025"/>
            <a:ext cx="6951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0" name="Shape 190"/>
        <p:cNvGrpSpPr/>
        <p:nvPr/>
      </p:nvGrpSpPr>
      <p:grpSpPr>
        <a:xfrm>
          <a:off x="0" y="0"/>
          <a:ext cx="0" cy="0"/>
          <a:chOff x="0" y="0"/>
          <a:chExt cx="0" cy="0"/>
        </a:xfrm>
      </p:grpSpPr>
      <p:grpSp>
        <p:nvGrpSpPr>
          <p:cNvPr id="191" name="Google Shape;191;p21"/>
          <p:cNvGrpSpPr/>
          <p:nvPr/>
        </p:nvGrpSpPr>
        <p:grpSpPr>
          <a:xfrm flipH="1" rot="-900056">
            <a:off x="7974588" y="2271187"/>
            <a:ext cx="1283967" cy="2832044"/>
            <a:chOff x="1768957" y="2795221"/>
            <a:chExt cx="905793" cy="1997906"/>
          </a:xfrm>
        </p:grpSpPr>
        <p:sp>
          <p:nvSpPr>
            <p:cNvPr id="192" name="Google Shape;192;p21"/>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 name="Google Shape;195;p21"/>
          <p:cNvGrpSpPr/>
          <p:nvPr/>
        </p:nvGrpSpPr>
        <p:grpSpPr>
          <a:xfrm rot="10527615">
            <a:off x="-246773" y="-178456"/>
            <a:ext cx="1284004" cy="2832126"/>
            <a:chOff x="1768957" y="2795221"/>
            <a:chExt cx="905793" cy="1997906"/>
          </a:xfrm>
        </p:grpSpPr>
        <p:sp>
          <p:nvSpPr>
            <p:cNvPr id="196" name="Google Shape;196;p21"/>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21"/>
          <p:cNvSpPr/>
          <p:nvPr/>
        </p:nvSpPr>
        <p:spPr>
          <a:xfrm rot="-10643826">
            <a:off x="-144458" y="-135568"/>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rot="147239">
            <a:off x="5438556" y="4069024"/>
            <a:ext cx="3863174" cy="1188761"/>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21"/>
          <p:cNvGrpSpPr/>
          <p:nvPr/>
        </p:nvGrpSpPr>
        <p:grpSpPr>
          <a:xfrm rot="-3165620">
            <a:off x="6166437" y="4040371"/>
            <a:ext cx="718549" cy="1290626"/>
            <a:chOff x="1091670" y="1268815"/>
            <a:chExt cx="432581" cy="776982"/>
          </a:xfrm>
        </p:grpSpPr>
        <p:sp>
          <p:nvSpPr>
            <p:cNvPr id="202" name="Google Shape;202;p21"/>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21"/>
          <p:cNvSpPr/>
          <p:nvPr/>
        </p:nvSpPr>
        <p:spPr>
          <a:xfrm rot="-2232047">
            <a:off x="6786391" y="3988233"/>
            <a:ext cx="508626" cy="127918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21"/>
          <p:cNvGrpSpPr/>
          <p:nvPr/>
        </p:nvGrpSpPr>
        <p:grpSpPr>
          <a:xfrm rot="-405066">
            <a:off x="7137255" y="3406066"/>
            <a:ext cx="1549137" cy="1939320"/>
            <a:chOff x="3581675" y="1822922"/>
            <a:chExt cx="1768067" cy="2213393"/>
          </a:xfrm>
        </p:grpSpPr>
        <p:sp>
          <p:nvSpPr>
            <p:cNvPr id="206" name="Google Shape;206;p21"/>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21"/>
          <p:cNvGrpSpPr/>
          <p:nvPr/>
        </p:nvGrpSpPr>
        <p:grpSpPr>
          <a:xfrm flipH="1" rot="-10413424">
            <a:off x="352827" y="-246785"/>
            <a:ext cx="1578778" cy="1976231"/>
            <a:chOff x="3581675" y="1822922"/>
            <a:chExt cx="1768067" cy="2213393"/>
          </a:xfrm>
        </p:grpSpPr>
        <p:sp>
          <p:nvSpPr>
            <p:cNvPr id="215" name="Google Shape;215;p21"/>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1"/>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1"/>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1"/>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1"/>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1"/>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21"/>
          <p:cNvGrpSpPr/>
          <p:nvPr/>
        </p:nvGrpSpPr>
        <p:grpSpPr>
          <a:xfrm rot="7491087">
            <a:off x="2192308" y="-259812"/>
            <a:ext cx="751158" cy="1349133"/>
            <a:chOff x="1091670" y="1268815"/>
            <a:chExt cx="432581" cy="776982"/>
          </a:xfrm>
        </p:grpSpPr>
        <p:sp>
          <p:nvSpPr>
            <p:cNvPr id="224" name="Google Shape;224;p21"/>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1"/>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21"/>
          <p:cNvSpPr/>
          <p:nvPr/>
        </p:nvSpPr>
        <p:spPr>
          <a:xfrm rot="8999856">
            <a:off x="1760150" y="-224819"/>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1"/>
          <p:cNvSpPr txBox="1"/>
          <p:nvPr>
            <p:ph type="title"/>
          </p:nvPr>
        </p:nvSpPr>
        <p:spPr>
          <a:xfrm>
            <a:off x="2218488" y="1594725"/>
            <a:ext cx="4707000" cy="66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100"/>
              <a:buNone/>
              <a:defRPr sz="5000"/>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228" name="Google Shape;228;p21"/>
          <p:cNvSpPr txBox="1"/>
          <p:nvPr>
            <p:ph idx="1" type="subTitle"/>
          </p:nvPr>
        </p:nvSpPr>
        <p:spPr>
          <a:xfrm>
            <a:off x="2220400" y="2200275"/>
            <a:ext cx="4703100" cy="142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3277" name="Shape 3277"/>
        <p:cNvGrpSpPr/>
        <p:nvPr/>
      </p:nvGrpSpPr>
      <p:grpSpPr>
        <a:xfrm>
          <a:off x="0" y="0"/>
          <a:ext cx="0" cy="0"/>
          <a:chOff x="0" y="0"/>
          <a:chExt cx="0" cy="0"/>
        </a:xfrm>
      </p:grpSpPr>
      <p:sp>
        <p:nvSpPr>
          <p:cNvPr id="3278" name="Google Shape;3278;p197"/>
          <p:cNvSpPr/>
          <p:nvPr/>
        </p:nvSpPr>
        <p:spPr>
          <a:xfrm rot="5400000">
            <a:off x="-1140412" y="3470964"/>
            <a:ext cx="2803227" cy="802799"/>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97"/>
          <p:cNvSpPr/>
          <p:nvPr/>
        </p:nvSpPr>
        <p:spPr>
          <a:xfrm>
            <a:off x="6594101" y="4609200"/>
            <a:ext cx="2664321" cy="638602"/>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0" name="Google Shape;3280;p197"/>
          <p:cNvGrpSpPr/>
          <p:nvPr/>
        </p:nvGrpSpPr>
        <p:grpSpPr>
          <a:xfrm rot="-4817841">
            <a:off x="8022841" y="4483378"/>
            <a:ext cx="495650" cy="890316"/>
            <a:chOff x="781275" y="4335125"/>
            <a:chExt cx="290050" cy="520975"/>
          </a:xfrm>
        </p:grpSpPr>
        <p:sp>
          <p:nvSpPr>
            <p:cNvPr id="3281" name="Google Shape;3281;p197"/>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97"/>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3" name="Google Shape;3283;p197"/>
          <p:cNvGrpSpPr/>
          <p:nvPr/>
        </p:nvGrpSpPr>
        <p:grpSpPr>
          <a:xfrm rot="-2067230">
            <a:off x="113470" y="1415105"/>
            <a:ext cx="454698" cy="525293"/>
            <a:chOff x="1182325" y="4709275"/>
            <a:chExt cx="403200" cy="465800"/>
          </a:xfrm>
        </p:grpSpPr>
        <p:sp>
          <p:nvSpPr>
            <p:cNvPr id="3284" name="Google Shape;3284;p197"/>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97"/>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6" name="Google Shape;3286;p197"/>
          <p:cNvSpPr/>
          <p:nvPr/>
        </p:nvSpPr>
        <p:spPr>
          <a:xfrm rot="-2859116">
            <a:off x="8473327" y="3949232"/>
            <a:ext cx="857665" cy="112928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97"/>
          <p:cNvSpPr/>
          <p:nvPr/>
        </p:nvSpPr>
        <p:spPr>
          <a:xfrm rot="784075">
            <a:off x="-8547" y="3424397"/>
            <a:ext cx="356205" cy="89593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8" name="Google Shape;3288;p197"/>
          <p:cNvGrpSpPr/>
          <p:nvPr/>
        </p:nvGrpSpPr>
        <p:grpSpPr>
          <a:xfrm rot="1241619">
            <a:off x="8643449" y="2607228"/>
            <a:ext cx="481392" cy="556132"/>
            <a:chOff x="1182325" y="4709275"/>
            <a:chExt cx="403200" cy="465800"/>
          </a:xfrm>
        </p:grpSpPr>
        <p:sp>
          <p:nvSpPr>
            <p:cNvPr id="3289" name="Google Shape;3289;p197"/>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97"/>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1" name="Google Shape;3291;p197"/>
          <p:cNvSpPr/>
          <p:nvPr/>
        </p:nvSpPr>
        <p:spPr>
          <a:xfrm rot="224986">
            <a:off x="7777049" y="102622"/>
            <a:ext cx="987231" cy="4746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97"/>
          <p:cNvSpPr/>
          <p:nvPr/>
        </p:nvSpPr>
        <p:spPr>
          <a:xfrm rot="2845812">
            <a:off x="203873" y="4419973"/>
            <a:ext cx="404361" cy="101711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97"/>
          <p:cNvSpPr/>
          <p:nvPr/>
        </p:nvSpPr>
        <p:spPr>
          <a:xfrm flipH="1" rot="-225035">
            <a:off x="8514492" y="328623"/>
            <a:ext cx="739298" cy="3554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97"/>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3295" name="Google Shape;3295;p197"/>
          <p:cNvGrpSpPr/>
          <p:nvPr/>
        </p:nvGrpSpPr>
        <p:grpSpPr>
          <a:xfrm>
            <a:off x="-98880" y="4009275"/>
            <a:ext cx="1022601" cy="889745"/>
            <a:chOff x="-98874" y="4014305"/>
            <a:chExt cx="1016199" cy="884086"/>
          </a:xfrm>
        </p:grpSpPr>
        <p:sp>
          <p:nvSpPr>
            <p:cNvPr id="3296" name="Google Shape;3296;p197"/>
            <p:cNvSpPr/>
            <p:nvPr/>
          </p:nvSpPr>
          <p:spPr>
            <a:xfrm rot="5424085">
              <a:off x="496867" y="4166421"/>
              <a:ext cx="501104" cy="336313"/>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97"/>
            <p:cNvSpPr/>
            <p:nvPr/>
          </p:nvSpPr>
          <p:spPr>
            <a:xfrm rot="5424085">
              <a:off x="261205" y="4035652"/>
              <a:ext cx="335767" cy="295446"/>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97"/>
            <p:cNvSpPr/>
            <p:nvPr/>
          </p:nvSpPr>
          <p:spPr>
            <a:xfrm rot="5424085">
              <a:off x="-61604" y="4062304"/>
              <a:ext cx="798115" cy="867091"/>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3299" name="Shape 3299"/>
        <p:cNvGrpSpPr/>
        <p:nvPr/>
      </p:nvGrpSpPr>
      <p:grpSpPr>
        <a:xfrm>
          <a:off x="0" y="0"/>
          <a:ext cx="0" cy="0"/>
          <a:chOff x="0" y="0"/>
          <a:chExt cx="0" cy="0"/>
        </a:xfrm>
      </p:grpSpPr>
      <p:sp>
        <p:nvSpPr>
          <p:cNvPr id="3300" name="Google Shape;3300;p198"/>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301" name="Google Shape;3301;p198"/>
          <p:cNvSpPr/>
          <p:nvPr/>
        </p:nvSpPr>
        <p:spPr>
          <a:xfrm rot="-192736">
            <a:off x="2149419" y="4120745"/>
            <a:ext cx="637574" cy="83949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98"/>
          <p:cNvSpPr/>
          <p:nvPr/>
        </p:nvSpPr>
        <p:spPr>
          <a:xfrm flipH="1" rot="-10090587">
            <a:off x="8503676" y="-49031"/>
            <a:ext cx="815734" cy="107413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98"/>
          <p:cNvSpPr/>
          <p:nvPr/>
        </p:nvSpPr>
        <p:spPr>
          <a:xfrm rot="-10408061">
            <a:off x="7235186" y="-137382"/>
            <a:ext cx="815707" cy="1074153"/>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98"/>
          <p:cNvSpPr/>
          <p:nvPr/>
        </p:nvSpPr>
        <p:spPr>
          <a:xfrm flipH="1" rot="4277889">
            <a:off x="1762929" y="4134320"/>
            <a:ext cx="521747" cy="68700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98"/>
          <p:cNvSpPr/>
          <p:nvPr/>
        </p:nvSpPr>
        <p:spPr>
          <a:xfrm flipH="1">
            <a:off x="-249849" y="4237174"/>
            <a:ext cx="4374582" cy="1048527"/>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98"/>
          <p:cNvSpPr/>
          <p:nvPr/>
        </p:nvSpPr>
        <p:spPr>
          <a:xfrm flipH="1" rot="-225063">
            <a:off x="8126502" y="1135031"/>
            <a:ext cx="1172082" cy="56357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98"/>
          <p:cNvSpPr/>
          <p:nvPr/>
        </p:nvSpPr>
        <p:spPr>
          <a:xfrm flipH="1" rot="-225026">
            <a:off x="1353006" y="3494925"/>
            <a:ext cx="1064227" cy="51169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8" name="Google Shape;3308;p198"/>
          <p:cNvGrpSpPr/>
          <p:nvPr/>
        </p:nvGrpSpPr>
        <p:grpSpPr>
          <a:xfrm>
            <a:off x="123450" y="2859484"/>
            <a:ext cx="1522054" cy="2180804"/>
            <a:chOff x="3465080" y="-890529"/>
            <a:chExt cx="2187802" cy="3134690"/>
          </a:xfrm>
        </p:grpSpPr>
        <p:sp>
          <p:nvSpPr>
            <p:cNvPr id="3309" name="Google Shape;3309;p198"/>
            <p:cNvSpPr/>
            <p:nvPr/>
          </p:nvSpPr>
          <p:spPr>
            <a:xfrm>
              <a:off x="4015516" y="103264"/>
              <a:ext cx="1637366" cy="2140898"/>
            </a:xfrm>
            <a:custGeom>
              <a:rect b="b" l="l" r="r" t="t"/>
              <a:pathLst>
                <a:path extrusionOk="0" h="45851" w="35067">
                  <a:moveTo>
                    <a:pt x="28454" y="0"/>
                  </a:moveTo>
                  <a:cubicBezTo>
                    <a:pt x="28376" y="425"/>
                    <a:pt x="28261" y="848"/>
                    <a:pt x="28126" y="1255"/>
                  </a:cubicBezTo>
                  <a:cubicBezTo>
                    <a:pt x="27015" y="4565"/>
                    <a:pt x="24338" y="7169"/>
                    <a:pt x="21290" y="8869"/>
                  </a:cubicBezTo>
                  <a:cubicBezTo>
                    <a:pt x="18242" y="10570"/>
                    <a:pt x="14824" y="11470"/>
                    <a:pt x="11425" y="12265"/>
                  </a:cubicBezTo>
                  <a:cubicBezTo>
                    <a:pt x="10974" y="12370"/>
                    <a:pt x="10522" y="12479"/>
                    <a:pt x="10065" y="12591"/>
                  </a:cubicBezTo>
                  <a:cubicBezTo>
                    <a:pt x="9666" y="12095"/>
                    <a:pt x="9142" y="11695"/>
                    <a:pt x="8549" y="11454"/>
                  </a:cubicBezTo>
                  <a:cubicBezTo>
                    <a:pt x="8112" y="11281"/>
                    <a:pt x="7645" y="11197"/>
                    <a:pt x="7177" y="11197"/>
                  </a:cubicBezTo>
                  <a:cubicBezTo>
                    <a:pt x="6099" y="11197"/>
                    <a:pt x="5015" y="11640"/>
                    <a:pt x="4291" y="12443"/>
                  </a:cubicBezTo>
                  <a:cubicBezTo>
                    <a:pt x="3472" y="13338"/>
                    <a:pt x="3138" y="14567"/>
                    <a:pt x="3065" y="15795"/>
                  </a:cubicBezTo>
                  <a:cubicBezTo>
                    <a:pt x="1092" y="17672"/>
                    <a:pt x="0" y="20448"/>
                    <a:pt x="119" y="23167"/>
                  </a:cubicBezTo>
                  <a:cubicBezTo>
                    <a:pt x="119" y="23197"/>
                    <a:pt x="4833" y="28779"/>
                    <a:pt x="2915" y="42221"/>
                  </a:cubicBezTo>
                  <a:cubicBezTo>
                    <a:pt x="4546" y="44970"/>
                    <a:pt x="7537" y="45850"/>
                    <a:pt x="10698" y="45850"/>
                  </a:cubicBezTo>
                  <a:cubicBezTo>
                    <a:pt x="16331" y="45850"/>
                    <a:pt x="22506" y="43056"/>
                    <a:pt x="22506" y="43056"/>
                  </a:cubicBezTo>
                  <a:cubicBezTo>
                    <a:pt x="21387" y="41335"/>
                    <a:pt x="20667" y="39357"/>
                    <a:pt x="20404" y="37319"/>
                  </a:cubicBezTo>
                  <a:cubicBezTo>
                    <a:pt x="20285" y="36410"/>
                    <a:pt x="20256" y="35483"/>
                    <a:pt x="20327" y="34564"/>
                  </a:cubicBezTo>
                  <a:lnTo>
                    <a:pt x="20327" y="34564"/>
                  </a:lnTo>
                  <a:cubicBezTo>
                    <a:pt x="20400" y="34594"/>
                    <a:pt x="20478" y="34620"/>
                    <a:pt x="20552" y="34645"/>
                  </a:cubicBezTo>
                  <a:cubicBezTo>
                    <a:pt x="22408" y="35272"/>
                    <a:pt x="24366" y="35532"/>
                    <a:pt x="26316" y="35688"/>
                  </a:cubicBezTo>
                  <a:cubicBezTo>
                    <a:pt x="26822" y="35729"/>
                    <a:pt x="27334" y="35762"/>
                    <a:pt x="27843" y="35762"/>
                  </a:cubicBezTo>
                  <a:cubicBezTo>
                    <a:pt x="28726" y="35762"/>
                    <a:pt x="29599" y="35662"/>
                    <a:pt x="30411" y="35327"/>
                  </a:cubicBezTo>
                  <a:cubicBezTo>
                    <a:pt x="30744" y="35185"/>
                    <a:pt x="31073" y="35001"/>
                    <a:pt x="31268" y="34703"/>
                  </a:cubicBezTo>
                  <a:cubicBezTo>
                    <a:pt x="31675" y="34097"/>
                    <a:pt x="31412" y="33294"/>
                    <a:pt x="31284" y="32573"/>
                  </a:cubicBezTo>
                  <a:cubicBezTo>
                    <a:pt x="31041" y="31250"/>
                    <a:pt x="31330" y="29839"/>
                    <a:pt x="32069" y="28715"/>
                  </a:cubicBezTo>
                  <a:cubicBezTo>
                    <a:pt x="32262" y="28417"/>
                    <a:pt x="32496" y="28124"/>
                    <a:pt x="32570" y="27773"/>
                  </a:cubicBezTo>
                  <a:cubicBezTo>
                    <a:pt x="32726" y="27031"/>
                    <a:pt x="32139" y="26388"/>
                    <a:pt x="31521" y="25897"/>
                  </a:cubicBezTo>
                  <a:cubicBezTo>
                    <a:pt x="31718" y="25885"/>
                    <a:pt x="31907" y="25792"/>
                    <a:pt x="32060" y="25664"/>
                  </a:cubicBezTo>
                  <a:cubicBezTo>
                    <a:pt x="32251" y="25502"/>
                    <a:pt x="32393" y="25294"/>
                    <a:pt x="32530" y="25086"/>
                  </a:cubicBezTo>
                  <a:cubicBezTo>
                    <a:pt x="32626" y="24939"/>
                    <a:pt x="32722" y="24789"/>
                    <a:pt x="32748" y="24616"/>
                  </a:cubicBezTo>
                  <a:cubicBezTo>
                    <a:pt x="32796" y="24272"/>
                    <a:pt x="32534" y="23969"/>
                    <a:pt x="32328" y="23690"/>
                  </a:cubicBezTo>
                  <a:cubicBezTo>
                    <a:pt x="32095" y="23376"/>
                    <a:pt x="31900" y="23027"/>
                    <a:pt x="31766" y="22659"/>
                  </a:cubicBezTo>
                  <a:cubicBezTo>
                    <a:pt x="32829" y="22060"/>
                    <a:pt x="33792" y="21271"/>
                    <a:pt x="34590" y="20345"/>
                  </a:cubicBezTo>
                  <a:cubicBezTo>
                    <a:pt x="34802" y="20093"/>
                    <a:pt x="35017" y="19812"/>
                    <a:pt x="35030" y="19482"/>
                  </a:cubicBezTo>
                  <a:cubicBezTo>
                    <a:pt x="35067" y="18755"/>
                    <a:pt x="34219" y="18376"/>
                    <a:pt x="33569" y="18063"/>
                  </a:cubicBezTo>
                  <a:cubicBezTo>
                    <a:pt x="32147" y="17380"/>
                    <a:pt x="31028" y="16101"/>
                    <a:pt x="30533" y="14609"/>
                  </a:cubicBezTo>
                  <a:cubicBezTo>
                    <a:pt x="29806" y="12412"/>
                    <a:pt x="30424" y="10031"/>
                    <a:pt x="30501" y="7720"/>
                  </a:cubicBezTo>
                  <a:cubicBezTo>
                    <a:pt x="30583" y="5020"/>
                    <a:pt x="29853" y="2305"/>
                    <a:pt x="28454"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98"/>
            <p:cNvSpPr/>
            <p:nvPr/>
          </p:nvSpPr>
          <p:spPr>
            <a:xfrm>
              <a:off x="3939268" y="50408"/>
              <a:ext cx="1404931" cy="1134581"/>
            </a:xfrm>
            <a:custGeom>
              <a:rect b="b" l="l" r="r" t="t"/>
              <a:pathLst>
                <a:path extrusionOk="0" h="24299" w="30089">
                  <a:moveTo>
                    <a:pt x="23999" y="1"/>
                  </a:moveTo>
                  <a:cubicBezTo>
                    <a:pt x="20815" y="1"/>
                    <a:pt x="16621" y="816"/>
                    <a:pt x="12001" y="3835"/>
                  </a:cubicBezTo>
                  <a:cubicBezTo>
                    <a:pt x="0" y="11676"/>
                    <a:pt x="1752" y="24299"/>
                    <a:pt x="1752" y="24299"/>
                  </a:cubicBezTo>
                  <a:cubicBezTo>
                    <a:pt x="1634" y="21580"/>
                    <a:pt x="2725" y="18804"/>
                    <a:pt x="4699" y="16929"/>
                  </a:cubicBezTo>
                  <a:cubicBezTo>
                    <a:pt x="4769" y="15703"/>
                    <a:pt x="5106" y="14475"/>
                    <a:pt x="5924" y="13576"/>
                  </a:cubicBezTo>
                  <a:cubicBezTo>
                    <a:pt x="6650" y="12775"/>
                    <a:pt x="7735" y="12333"/>
                    <a:pt x="8813" y="12333"/>
                  </a:cubicBezTo>
                  <a:cubicBezTo>
                    <a:pt x="9280" y="12333"/>
                    <a:pt x="9747" y="12416"/>
                    <a:pt x="10182" y="12589"/>
                  </a:cubicBezTo>
                  <a:cubicBezTo>
                    <a:pt x="10777" y="12827"/>
                    <a:pt x="11300" y="13227"/>
                    <a:pt x="11701" y="13723"/>
                  </a:cubicBezTo>
                  <a:cubicBezTo>
                    <a:pt x="12153" y="13612"/>
                    <a:pt x="12609" y="13505"/>
                    <a:pt x="13061" y="13400"/>
                  </a:cubicBezTo>
                  <a:cubicBezTo>
                    <a:pt x="16458" y="12603"/>
                    <a:pt x="19880" y="11703"/>
                    <a:pt x="22927" y="10004"/>
                  </a:cubicBezTo>
                  <a:cubicBezTo>
                    <a:pt x="25974" y="8301"/>
                    <a:pt x="28651" y="5696"/>
                    <a:pt x="29760" y="2388"/>
                  </a:cubicBezTo>
                  <a:cubicBezTo>
                    <a:pt x="29897" y="1981"/>
                    <a:pt x="30009" y="1558"/>
                    <a:pt x="30089" y="1132"/>
                  </a:cubicBezTo>
                  <a:cubicBezTo>
                    <a:pt x="30089" y="1129"/>
                    <a:pt x="30086" y="1126"/>
                    <a:pt x="30086" y="1126"/>
                  </a:cubicBezTo>
                  <a:cubicBezTo>
                    <a:pt x="30086" y="1126"/>
                    <a:pt x="27740" y="1"/>
                    <a:pt x="23999" y="1"/>
                  </a:cubicBezTo>
                  <a:close/>
                </a:path>
              </a:pathLst>
            </a:custGeom>
            <a:gradFill>
              <a:gsLst>
                <a:gs pos="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98"/>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98"/>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98"/>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98"/>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98"/>
            <p:cNvSpPr/>
            <p:nvPr/>
          </p:nvSpPr>
          <p:spPr>
            <a:xfrm>
              <a:off x="4003283" y="83606"/>
              <a:ext cx="1350814" cy="1762175"/>
            </a:xfrm>
            <a:custGeom>
              <a:rect b="b" l="l" r="r" t="t"/>
              <a:pathLst>
                <a:path extrusionOk="0" h="37740" w="28930">
                  <a:moveTo>
                    <a:pt x="28582" y="1"/>
                  </a:moveTo>
                  <a:cubicBezTo>
                    <a:pt x="28474" y="1"/>
                    <a:pt x="28374" y="63"/>
                    <a:pt x="28353" y="207"/>
                  </a:cubicBezTo>
                  <a:cubicBezTo>
                    <a:pt x="28013" y="2496"/>
                    <a:pt x="26879" y="4600"/>
                    <a:pt x="25148" y="6135"/>
                  </a:cubicBezTo>
                  <a:cubicBezTo>
                    <a:pt x="24936" y="6326"/>
                    <a:pt x="25134" y="6610"/>
                    <a:pt x="25360" y="6610"/>
                  </a:cubicBezTo>
                  <a:cubicBezTo>
                    <a:pt x="25424" y="6610"/>
                    <a:pt x="25489" y="6588"/>
                    <a:pt x="25548" y="6535"/>
                  </a:cubicBezTo>
                  <a:cubicBezTo>
                    <a:pt x="27342" y="4941"/>
                    <a:pt x="28543" y="2728"/>
                    <a:pt x="28898" y="356"/>
                  </a:cubicBezTo>
                  <a:cubicBezTo>
                    <a:pt x="28930" y="141"/>
                    <a:pt x="28746" y="1"/>
                    <a:pt x="28582" y="1"/>
                  </a:cubicBezTo>
                  <a:close/>
                  <a:moveTo>
                    <a:pt x="22912" y="8059"/>
                  </a:moveTo>
                  <a:cubicBezTo>
                    <a:pt x="22866" y="8059"/>
                    <a:pt x="22818" y="8072"/>
                    <a:pt x="22768" y="8101"/>
                  </a:cubicBezTo>
                  <a:cubicBezTo>
                    <a:pt x="19026" y="10241"/>
                    <a:pt x="14971" y="11791"/>
                    <a:pt x="10755" y="12695"/>
                  </a:cubicBezTo>
                  <a:cubicBezTo>
                    <a:pt x="10701" y="12705"/>
                    <a:pt x="10659" y="12727"/>
                    <a:pt x="10628" y="12756"/>
                  </a:cubicBezTo>
                  <a:cubicBezTo>
                    <a:pt x="9955" y="11917"/>
                    <a:pt x="8978" y="11333"/>
                    <a:pt x="7880" y="11206"/>
                  </a:cubicBezTo>
                  <a:cubicBezTo>
                    <a:pt x="7722" y="11188"/>
                    <a:pt x="7563" y="11179"/>
                    <a:pt x="7405" y="11179"/>
                  </a:cubicBezTo>
                  <a:cubicBezTo>
                    <a:pt x="6038" y="11179"/>
                    <a:pt x="4729" y="11859"/>
                    <a:pt x="3940" y="12989"/>
                  </a:cubicBezTo>
                  <a:cubicBezTo>
                    <a:pt x="3295" y="13916"/>
                    <a:pt x="3039" y="15018"/>
                    <a:pt x="3051" y="16128"/>
                  </a:cubicBezTo>
                  <a:cubicBezTo>
                    <a:pt x="1107" y="17912"/>
                    <a:pt x="0" y="20507"/>
                    <a:pt x="54" y="23146"/>
                  </a:cubicBezTo>
                  <a:cubicBezTo>
                    <a:pt x="58" y="23329"/>
                    <a:pt x="201" y="23420"/>
                    <a:pt x="343" y="23420"/>
                  </a:cubicBezTo>
                  <a:cubicBezTo>
                    <a:pt x="485" y="23420"/>
                    <a:pt x="625" y="23329"/>
                    <a:pt x="621" y="23146"/>
                  </a:cubicBezTo>
                  <a:cubicBezTo>
                    <a:pt x="572" y="20815"/>
                    <a:pt x="1479" y="18540"/>
                    <a:pt x="3099" y="16872"/>
                  </a:cubicBezTo>
                  <a:cubicBezTo>
                    <a:pt x="3135" y="17190"/>
                    <a:pt x="3192" y="17507"/>
                    <a:pt x="3266" y="17816"/>
                  </a:cubicBezTo>
                  <a:cubicBezTo>
                    <a:pt x="3897" y="20448"/>
                    <a:pt x="5887" y="23757"/>
                    <a:pt x="8850" y="23757"/>
                  </a:cubicBezTo>
                  <a:cubicBezTo>
                    <a:pt x="9186" y="23757"/>
                    <a:pt x="9535" y="23715"/>
                    <a:pt x="9896" y="23624"/>
                  </a:cubicBezTo>
                  <a:cubicBezTo>
                    <a:pt x="10224" y="23542"/>
                    <a:pt x="10119" y="23068"/>
                    <a:pt x="9820" y="23068"/>
                  </a:cubicBezTo>
                  <a:cubicBezTo>
                    <a:pt x="9796" y="23068"/>
                    <a:pt x="9771" y="23071"/>
                    <a:pt x="9744" y="23077"/>
                  </a:cubicBezTo>
                  <a:cubicBezTo>
                    <a:pt x="9472" y="23146"/>
                    <a:pt x="9200" y="23178"/>
                    <a:pt x="8932" y="23178"/>
                  </a:cubicBezTo>
                  <a:cubicBezTo>
                    <a:pt x="7607" y="23178"/>
                    <a:pt x="6375" y="22392"/>
                    <a:pt x="5544" y="21360"/>
                  </a:cubicBezTo>
                  <a:cubicBezTo>
                    <a:pt x="4621" y="20213"/>
                    <a:pt x="4007" y="18721"/>
                    <a:pt x="3731" y="17283"/>
                  </a:cubicBezTo>
                  <a:cubicBezTo>
                    <a:pt x="3455" y="15846"/>
                    <a:pt x="3635" y="14226"/>
                    <a:pt x="4590" y="13061"/>
                  </a:cubicBezTo>
                  <a:cubicBezTo>
                    <a:pt x="5278" y="12226"/>
                    <a:pt x="6340" y="11742"/>
                    <a:pt x="7412" y="11742"/>
                  </a:cubicBezTo>
                  <a:cubicBezTo>
                    <a:pt x="7686" y="11742"/>
                    <a:pt x="7960" y="11773"/>
                    <a:pt x="8229" y="11839"/>
                  </a:cubicBezTo>
                  <a:cubicBezTo>
                    <a:pt x="9481" y="12142"/>
                    <a:pt x="10486" y="13140"/>
                    <a:pt x="10846" y="14368"/>
                  </a:cubicBezTo>
                  <a:cubicBezTo>
                    <a:pt x="10887" y="14507"/>
                    <a:pt x="10998" y="14567"/>
                    <a:pt x="11111" y="14567"/>
                  </a:cubicBezTo>
                  <a:cubicBezTo>
                    <a:pt x="11281" y="14567"/>
                    <a:pt x="11455" y="14428"/>
                    <a:pt x="11393" y="14217"/>
                  </a:cubicBezTo>
                  <a:cubicBezTo>
                    <a:pt x="11291" y="13868"/>
                    <a:pt x="11145" y="13534"/>
                    <a:pt x="10958" y="13227"/>
                  </a:cubicBezTo>
                  <a:cubicBezTo>
                    <a:pt x="15201" y="12313"/>
                    <a:pt x="19288" y="10742"/>
                    <a:pt x="23055" y="8588"/>
                  </a:cubicBezTo>
                  <a:cubicBezTo>
                    <a:pt x="23324" y="8434"/>
                    <a:pt x="23161" y="8059"/>
                    <a:pt x="22912" y="8059"/>
                  </a:cubicBezTo>
                  <a:close/>
                  <a:moveTo>
                    <a:pt x="15951" y="31904"/>
                  </a:moveTo>
                  <a:lnTo>
                    <a:pt x="15938" y="31911"/>
                  </a:lnTo>
                  <a:cubicBezTo>
                    <a:pt x="16799" y="34312"/>
                    <a:pt x="18493" y="36404"/>
                    <a:pt x="20668" y="37740"/>
                  </a:cubicBezTo>
                  <a:cubicBezTo>
                    <a:pt x="20547" y="36830"/>
                    <a:pt x="20521" y="35904"/>
                    <a:pt x="20591" y="34986"/>
                  </a:cubicBezTo>
                  <a:cubicBezTo>
                    <a:pt x="18817" y="34351"/>
                    <a:pt x="17153" y="33343"/>
                    <a:pt x="15951" y="31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98"/>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98"/>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98"/>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98"/>
            <p:cNvSpPr/>
            <p:nvPr/>
          </p:nvSpPr>
          <p:spPr>
            <a:xfrm>
              <a:off x="4775148" y="949042"/>
              <a:ext cx="311065" cy="311112"/>
            </a:xfrm>
            <a:custGeom>
              <a:rect b="b" l="l" r="r" t="t"/>
              <a:pathLst>
                <a:path extrusionOk="0" h="6663" w="6662">
                  <a:moveTo>
                    <a:pt x="3331" y="0"/>
                  </a:moveTo>
                  <a:cubicBezTo>
                    <a:pt x="1492" y="0"/>
                    <a:pt x="0" y="1492"/>
                    <a:pt x="0" y="3331"/>
                  </a:cubicBezTo>
                  <a:cubicBezTo>
                    <a:pt x="0" y="5172"/>
                    <a:pt x="1492" y="6662"/>
                    <a:pt x="3331" y="6662"/>
                  </a:cubicBezTo>
                  <a:cubicBezTo>
                    <a:pt x="5170" y="6662"/>
                    <a:pt x="6662" y="5172"/>
                    <a:pt x="6662" y="3331"/>
                  </a:cubicBezTo>
                  <a:cubicBezTo>
                    <a:pt x="6662" y="1492"/>
                    <a:pt x="5170" y="0"/>
                    <a:pt x="3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198"/>
          <p:cNvGrpSpPr/>
          <p:nvPr/>
        </p:nvGrpSpPr>
        <p:grpSpPr>
          <a:xfrm rot="-9505545">
            <a:off x="7674872" y="-116714"/>
            <a:ext cx="1253781" cy="1646094"/>
            <a:chOff x="4209465" y="-890529"/>
            <a:chExt cx="1101609" cy="1446307"/>
          </a:xfrm>
        </p:grpSpPr>
        <p:sp>
          <p:nvSpPr>
            <p:cNvPr id="3321" name="Google Shape;3321;p198"/>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98"/>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98"/>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98"/>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3325" name="Shape 3325"/>
        <p:cNvGrpSpPr/>
        <p:nvPr/>
      </p:nvGrpSpPr>
      <p:grpSpPr>
        <a:xfrm>
          <a:off x="0" y="0"/>
          <a:ext cx="0" cy="0"/>
          <a:chOff x="0" y="0"/>
          <a:chExt cx="0" cy="0"/>
        </a:xfrm>
      </p:grpSpPr>
      <p:sp>
        <p:nvSpPr>
          <p:cNvPr id="3326" name="Google Shape;3326;p199"/>
          <p:cNvSpPr/>
          <p:nvPr/>
        </p:nvSpPr>
        <p:spPr>
          <a:xfrm rot="5400000">
            <a:off x="-1471649" y="2857938"/>
            <a:ext cx="3746862"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99"/>
          <p:cNvSpPr/>
          <p:nvPr/>
        </p:nvSpPr>
        <p:spPr>
          <a:xfrm rot="1657820">
            <a:off x="3316919" y="4522783"/>
            <a:ext cx="189872" cy="189899"/>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99"/>
          <p:cNvSpPr/>
          <p:nvPr/>
        </p:nvSpPr>
        <p:spPr>
          <a:xfrm rot="676936">
            <a:off x="5793697" y="332870"/>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99"/>
          <p:cNvSpPr/>
          <p:nvPr/>
        </p:nvSpPr>
        <p:spPr>
          <a:xfrm rot="-5400000">
            <a:off x="6788627" y="1188102"/>
            <a:ext cx="3863155" cy="1188760"/>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0" name="Google Shape;3330;p199"/>
          <p:cNvGrpSpPr/>
          <p:nvPr/>
        </p:nvGrpSpPr>
        <p:grpSpPr>
          <a:xfrm rot="2700000">
            <a:off x="8289155" y="1935377"/>
            <a:ext cx="615127" cy="559893"/>
            <a:chOff x="3089194" y="1815525"/>
            <a:chExt cx="616790" cy="561327"/>
          </a:xfrm>
        </p:grpSpPr>
        <p:sp>
          <p:nvSpPr>
            <p:cNvPr id="3331" name="Google Shape;3331;p199"/>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99"/>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3" name="Google Shape;3333;p199"/>
          <p:cNvGrpSpPr/>
          <p:nvPr/>
        </p:nvGrpSpPr>
        <p:grpSpPr>
          <a:xfrm rot="2700000">
            <a:off x="83122" y="2104546"/>
            <a:ext cx="473993" cy="431450"/>
            <a:chOff x="3089194" y="1815525"/>
            <a:chExt cx="616790" cy="561327"/>
          </a:xfrm>
        </p:grpSpPr>
        <p:sp>
          <p:nvSpPr>
            <p:cNvPr id="3334" name="Google Shape;3334;p199"/>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99"/>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6" name="Google Shape;3336;p199"/>
          <p:cNvSpPr txBox="1"/>
          <p:nvPr>
            <p:ph type="title"/>
          </p:nvPr>
        </p:nvSpPr>
        <p:spPr>
          <a:xfrm>
            <a:off x="1783050" y="1756438"/>
            <a:ext cx="5577900" cy="128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300">
                <a:latin typeface="Nunito Medium"/>
                <a:ea typeface="Nunito Medium"/>
                <a:cs typeface="Nunito Medium"/>
                <a:sym typeface="Nunito Medium"/>
              </a:defRPr>
            </a:lvl1pPr>
            <a:lvl2pPr lvl="1" rtl="0">
              <a:spcBef>
                <a:spcPts val="0"/>
              </a:spcBef>
              <a:spcAft>
                <a:spcPts val="0"/>
              </a:spcAft>
              <a:buSzPts val="2100"/>
              <a:buNone/>
              <a:defRPr sz="2100">
                <a:latin typeface="Nunito Medium"/>
                <a:ea typeface="Nunito Medium"/>
                <a:cs typeface="Nunito Medium"/>
                <a:sym typeface="Nunito Medium"/>
              </a:defRPr>
            </a:lvl2pPr>
            <a:lvl3pPr lvl="2" rtl="0">
              <a:spcBef>
                <a:spcPts val="0"/>
              </a:spcBef>
              <a:spcAft>
                <a:spcPts val="0"/>
              </a:spcAft>
              <a:buSzPts val="2100"/>
              <a:buNone/>
              <a:defRPr sz="2100">
                <a:latin typeface="Nunito Medium"/>
                <a:ea typeface="Nunito Medium"/>
                <a:cs typeface="Nunito Medium"/>
                <a:sym typeface="Nunito Medium"/>
              </a:defRPr>
            </a:lvl3pPr>
            <a:lvl4pPr lvl="3" rtl="0">
              <a:spcBef>
                <a:spcPts val="0"/>
              </a:spcBef>
              <a:spcAft>
                <a:spcPts val="0"/>
              </a:spcAft>
              <a:buSzPts val="2100"/>
              <a:buNone/>
              <a:defRPr sz="2100">
                <a:latin typeface="Nunito Medium"/>
                <a:ea typeface="Nunito Medium"/>
                <a:cs typeface="Nunito Medium"/>
                <a:sym typeface="Nunito Medium"/>
              </a:defRPr>
            </a:lvl4pPr>
            <a:lvl5pPr lvl="4" rtl="0">
              <a:spcBef>
                <a:spcPts val="0"/>
              </a:spcBef>
              <a:spcAft>
                <a:spcPts val="0"/>
              </a:spcAft>
              <a:buSzPts val="2100"/>
              <a:buNone/>
              <a:defRPr sz="2100">
                <a:latin typeface="Nunito Medium"/>
                <a:ea typeface="Nunito Medium"/>
                <a:cs typeface="Nunito Medium"/>
                <a:sym typeface="Nunito Medium"/>
              </a:defRPr>
            </a:lvl5pPr>
            <a:lvl6pPr lvl="5" rtl="0">
              <a:spcBef>
                <a:spcPts val="0"/>
              </a:spcBef>
              <a:spcAft>
                <a:spcPts val="0"/>
              </a:spcAft>
              <a:buSzPts val="2100"/>
              <a:buNone/>
              <a:defRPr sz="2100">
                <a:latin typeface="Nunito Medium"/>
                <a:ea typeface="Nunito Medium"/>
                <a:cs typeface="Nunito Medium"/>
                <a:sym typeface="Nunito Medium"/>
              </a:defRPr>
            </a:lvl6pPr>
            <a:lvl7pPr lvl="6" rtl="0">
              <a:spcBef>
                <a:spcPts val="0"/>
              </a:spcBef>
              <a:spcAft>
                <a:spcPts val="0"/>
              </a:spcAft>
              <a:buSzPts val="2100"/>
              <a:buNone/>
              <a:defRPr sz="2100">
                <a:latin typeface="Nunito Medium"/>
                <a:ea typeface="Nunito Medium"/>
                <a:cs typeface="Nunito Medium"/>
                <a:sym typeface="Nunito Medium"/>
              </a:defRPr>
            </a:lvl7pPr>
            <a:lvl8pPr lvl="7" rtl="0">
              <a:spcBef>
                <a:spcPts val="0"/>
              </a:spcBef>
              <a:spcAft>
                <a:spcPts val="0"/>
              </a:spcAft>
              <a:buSzPts val="2100"/>
              <a:buNone/>
              <a:defRPr sz="2100">
                <a:latin typeface="Nunito Medium"/>
                <a:ea typeface="Nunito Medium"/>
                <a:cs typeface="Nunito Medium"/>
                <a:sym typeface="Nunito Medium"/>
              </a:defRPr>
            </a:lvl8pPr>
            <a:lvl9pPr lvl="8" rtl="0">
              <a:spcBef>
                <a:spcPts val="0"/>
              </a:spcBef>
              <a:spcAft>
                <a:spcPts val="0"/>
              </a:spcAft>
              <a:buSzPts val="2100"/>
              <a:buNone/>
              <a:defRPr sz="2100">
                <a:latin typeface="Nunito Medium"/>
                <a:ea typeface="Nunito Medium"/>
                <a:cs typeface="Nunito Medium"/>
                <a:sym typeface="Nunito Medium"/>
              </a:defRPr>
            </a:lvl9pPr>
          </a:lstStyle>
          <a:p/>
        </p:txBody>
      </p:sp>
      <p:sp>
        <p:nvSpPr>
          <p:cNvPr id="3337" name="Google Shape;3337;p199"/>
          <p:cNvSpPr txBox="1"/>
          <p:nvPr>
            <p:ph idx="2" type="title"/>
          </p:nvPr>
        </p:nvSpPr>
        <p:spPr>
          <a:xfrm>
            <a:off x="1783050" y="3036545"/>
            <a:ext cx="5577900" cy="62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a:buNone/>
              <a:defRPr/>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1">
    <p:spTree>
      <p:nvGrpSpPr>
        <p:cNvPr id="3338" name="Shape 3338"/>
        <p:cNvGrpSpPr/>
        <p:nvPr/>
      </p:nvGrpSpPr>
      <p:grpSpPr>
        <a:xfrm>
          <a:off x="0" y="0"/>
          <a:ext cx="0" cy="0"/>
          <a:chOff x="0" y="0"/>
          <a:chExt cx="0" cy="0"/>
        </a:xfrm>
      </p:grpSpPr>
      <p:sp>
        <p:nvSpPr>
          <p:cNvPr id="3339" name="Google Shape;3339;p200"/>
          <p:cNvSpPr/>
          <p:nvPr/>
        </p:nvSpPr>
        <p:spPr>
          <a:xfrm rot="-5399847">
            <a:off x="3221331"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00"/>
          <p:cNvSpPr/>
          <p:nvPr/>
        </p:nvSpPr>
        <p:spPr>
          <a:xfrm flipH="1" rot="5399847">
            <a:off x="5155526"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1" name="Google Shape;3341;p200"/>
          <p:cNvGrpSpPr/>
          <p:nvPr/>
        </p:nvGrpSpPr>
        <p:grpSpPr>
          <a:xfrm>
            <a:off x="2798021" y="4617730"/>
            <a:ext cx="3547947" cy="640196"/>
            <a:chOff x="1096425" y="1385101"/>
            <a:chExt cx="5135254" cy="926611"/>
          </a:xfrm>
        </p:grpSpPr>
        <p:sp>
          <p:nvSpPr>
            <p:cNvPr id="3342" name="Google Shape;3342;p200"/>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00"/>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200"/>
          <p:cNvGrpSpPr/>
          <p:nvPr/>
        </p:nvGrpSpPr>
        <p:grpSpPr>
          <a:xfrm>
            <a:off x="3817089" y="3623256"/>
            <a:ext cx="1508625" cy="1392659"/>
            <a:chOff x="3983926" y="3694601"/>
            <a:chExt cx="1176133" cy="1085725"/>
          </a:xfrm>
        </p:grpSpPr>
        <p:sp>
          <p:nvSpPr>
            <p:cNvPr id="3345" name="Google Shape;3345;p200"/>
            <p:cNvSpPr/>
            <p:nvPr/>
          </p:nvSpPr>
          <p:spPr>
            <a:xfrm>
              <a:off x="3983926" y="3694601"/>
              <a:ext cx="1175237" cy="1078671"/>
            </a:xfrm>
            <a:custGeom>
              <a:rect b="b" l="l" r="r" t="t"/>
              <a:pathLst>
                <a:path extrusionOk="0" h="25379" w="27651">
                  <a:moveTo>
                    <a:pt x="9814" y="3556"/>
                  </a:moveTo>
                  <a:cubicBezTo>
                    <a:pt x="10598" y="3556"/>
                    <a:pt x="11235" y="4191"/>
                    <a:pt x="11235" y="4975"/>
                  </a:cubicBezTo>
                  <a:cubicBezTo>
                    <a:pt x="11235" y="5308"/>
                    <a:pt x="11119" y="5614"/>
                    <a:pt x="10927" y="5856"/>
                  </a:cubicBezTo>
                  <a:lnTo>
                    <a:pt x="13030" y="5856"/>
                  </a:lnTo>
                  <a:lnTo>
                    <a:pt x="13030" y="7960"/>
                  </a:lnTo>
                  <a:cubicBezTo>
                    <a:pt x="13272" y="7766"/>
                    <a:pt x="13579" y="7651"/>
                    <a:pt x="13911" y="7651"/>
                  </a:cubicBezTo>
                  <a:cubicBezTo>
                    <a:pt x="14695" y="7651"/>
                    <a:pt x="15330" y="8288"/>
                    <a:pt x="15330" y="9072"/>
                  </a:cubicBezTo>
                  <a:cubicBezTo>
                    <a:pt x="15330" y="9854"/>
                    <a:pt x="14695" y="10491"/>
                    <a:pt x="13911" y="10491"/>
                  </a:cubicBezTo>
                  <a:cubicBezTo>
                    <a:pt x="13579" y="10491"/>
                    <a:pt x="13272" y="10374"/>
                    <a:pt x="13030" y="10184"/>
                  </a:cubicBezTo>
                  <a:lnTo>
                    <a:pt x="13030" y="12286"/>
                  </a:lnTo>
                  <a:lnTo>
                    <a:pt x="10927" y="12286"/>
                  </a:lnTo>
                  <a:cubicBezTo>
                    <a:pt x="11120" y="12045"/>
                    <a:pt x="11235" y="11737"/>
                    <a:pt x="11235" y="11405"/>
                  </a:cubicBezTo>
                  <a:cubicBezTo>
                    <a:pt x="11235" y="10622"/>
                    <a:pt x="10598" y="9985"/>
                    <a:pt x="9814" y="9985"/>
                  </a:cubicBezTo>
                  <a:cubicBezTo>
                    <a:pt x="9032" y="9985"/>
                    <a:pt x="8395" y="10622"/>
                    <a:pt x="8395" y="11405"/>
                  </a:cubicBezTo>
                  <a:cubicBezTo>
                    <a:pt x="8395" y="11737"/>
                    <a:pt x="8512" y="12045"/>
                    <a:pt x="8702" y="12286"/>
                  </a:cubicBezTo>
                  <a:lnTo>
                    <a:pt x="6600" y="12286"/>
                  </a:lnTo>
                  <a:lnTo>
                    <a:pt x="6600" y="10181"/>
                  </a:lnTo>
                  <a:cubicBezTo>
                    <a:pt x="6358" y="10374"/>
                    <a:pt x="6052" y="10489"/>
                    <a:pt x="5719" y="10489"/>
                  </a:cubicBezTo>
                  <a:cubicBezTo>
                    <a:pt x="5718" y="10489"/>
                    <a:pt x="5717" y="10489"/>
                    <a:pt x="5716" y="10489"/>
                  </a:cubicBezTo>
                  <a:cubicBezTo>
                    <a:pt x="4934" y="10489"/>
                    <a:pt x="4300" y="9853"/>
                    <a:pt x="4300" y="9069"/>
                  </a:cubicBezTo>
                  <a:cubicBezTo>
                    <a:pt x="4300" y="8285"/>
                    <a:pt x="4935" y="7650"/>
                    <a:pt x="5719" y="7650"/>
                  </a:cubicBezTo>
                  <a:cubicBezTo>
                    <a:pt x="6052" y="7650"/>
                    <a:pt x="6358" y="7766"/>
                    <a:pt x="6600" y="7957"/>
                  </a:cubicBezTo>
                  <a:lnTo>
                    <a:pt x="6600" y="5856"/>
                  </a:lnTo>
                  <a:lnTo>
                    <a:pt x="8702" y="5856"/>
                  </a:lnTo>
                  <a:cubicBezTo>
                    <a:pt x="8510" y="5614"/>
                    <a:pt x="8395" y="5308"/>
                    <a:pt x="8395" y="4975"/>
                  </a:cubicBezTo>
                  <a:cubicBezTo>
                    <a:pt x="8395" y="4191"/>
                    <a:pt x="9032" y="3556"/>
                    <a:pt x="9814" y="3556"/>
                  </a:cubicBezTo>
                  <a:close/>
                  <a:moveTo>
                    <a:pt x="13712" y="1"/>
                  </a:moveTo>
                  <a:cubicBezTo>
                    <a:pt x="13706" y="1"/>
                    <a:pt x="13700" y="1"/>
                    <a:pt x="13693" y="1"/>
                  </a:cubicBezTo>
                  <a:cubicBezTo>
                    <a:pt x="12434" y="8"/>
                    <a:pt x="11187" y="598"/>
                    <a:pt x="10387" y="1573"/>
                  </a:cubicBezTo>
                  <a:cubicBezTo>
                    <a:pt x="10080" y="1469"/>
                    <a:pt x="9767" y="1422"/>
                    <a:pt x="9454" y="1422"/>
                  </a:cubicBezTo>
                  <a:cubicBezTo>
                    <a:pt x="8748" y="1422"/>
                    <a:pt x="8045" y="1662"/>
                    <a:pt x="7423" y="2045"/>
                  </a:cubicBezTo>
                  <a:cubicBezTo>
                    <a:pt x="6526" y="2598"/>
                    <a:pt x="5892" y="3563"/>
                    <a:pt x="5742" y="4605"/>
                  </a:cubicBezTo>
                  <a:cubicBezTo>
                    <a:pt x="5664" y="4601"/>
                    <a:pt x="5587" y="4598"/>
                    <a:pt x="5509" y="4598"/>
                  </a:cubicBezTo>
                  <a:cubicBezTo>
                    <a:pt x="4264" y="4598"/>
                    <a:pt x="2983" y="5194"/>
                    <a:pt x="2276" y="6213"/>
                  </a:cubicBezTo>
                  <a:cubicBezTo>
                    <a:pt x="1526" y="7299"/>
                    <a:pt x="1389" y="8781"/>
                    <a:pt x="1927" y="9983"/>
                  </a:cubicBezTo>
                  <a:cubicBezTo>
                    <a:pt x="1103" y="10149"/>
                    <a:pt x="403" y="10800"/>
                    <a:pt x="201" y="11619"/>
                  </a:cubicBezTo>
                  <a:cubicBezTo>
                    <a:pt x="1" y="12439"/>
                    <a:pt x="309" y="13361"/>
                    <a:pt x="963" y="13891"/>
                  </a:cubicBezTo>
                  <a:cubicBezTo>
                    <a:pt x="640" y="14834"/>
                    <a:pt x="855" y="16021"/>
                    <a:pt x="1454" y="16817"/>
                  </a:cubicBezTo>
                  <a:cubicBezTo>
                    <a:pt x="2055" y="17613"/>
                    <a:pt x="2977" y="18132"/>
                    <a:pt x="3946" y="18356"/>
                  </a:cubicBezTo>
                  <a:cubicBezTo>
                    <a:pt x="4360" y="18452"/>
                    <a:pt x="4788" y="18493"/>
                    <a:pt x="5219" y="18493"/>
                  </a:cubicBezTo>
                  <a:cubicBezTo>
                    <a:pt x="5801" y="18493"/>
                    <a:pt x="6387" y="18419"/>
                    <a:pt x="6949" y="18307"/>
                  </a:cubicBezTo>
                  <a:cubicBezTo>
                    <a:pt x="7045" y="19399"/>
                    <a:pt x="7760" y="20383"/>
                    <a:pt x="8698" y="20953"/>
                  </a:cubicBezTo>
                  <a:cubicBezTo>
                    <a:pt x="9525" y="21457"/>
                    <a:pt x="10503" y="21665"/>
                    <a:pt x="11473" y="21665"/>
                  </a:cubicBezTo>
                  <a:cubicBezTo>
                    <a:pt x="11603" y="21665"/>
                    <a:pt x="11732" y="21661"/>
                    <a:pt x="11861" y="21654"/>
                  </a:cubicBezTo>
                  <a:cubicBezTo>
                    <a:pt x="12958" y="21594"/>
                    <a:pt x="14026" y="21296"/>
                    <a:pt x="15066" y="20949"/>
                  </a:cubicBezTo>
                  <a:cubicBezTo>
                    <a:pt x="15335" y="22045"/>
                    <a:pt x="16434" y="22631"/>
                    <a:pt x="17404" y="23205"/>
                  </a:cubicBezTo>
                  <a:cubicBezTo>
                    <a:pt x="18375" y="23779"/>
                    <a:pt x="19436" y="24364"/>
                    <a:pt x="19932" y="25379"/>
                  </a:cubicBezTo>
                  <a:cubicBezTo>
                    <a:pt x="20348" y="25287"/>
                    <a:pt x="20841" y="25182"/>
                    <a:pt x="21257" y="25091"/>
                  </a:cubicBezTo>
                  <a:cubicBezTo>
                    <a:pt x="21017" y="24201"/>
                    <a:pt x="20549" y="23246"/>
                    <a:pt x="19865" y="22627"/>
                  </a:cubicBezTo>
                  <a:lnTo>
                    <a:pt x="19865" y="22627"/>
                  </a:lnTo>
                  <a:cubicBezTo>
                    <a:pt x="20467" y="23035"/>
                    <a:pt x="21189" y="23237"/>
                    <a:pt x="21909" y="23237"/>
                  </a:cubicBezTo>
                  <a:cubicBezTo>
                    <a:pt x="22800" y="23237"/>
                    <a:pt x="23688" y="22928"/>
                    <a:pt x="24345" y="22317"/>
                  </a:cubicBezTo>
                  <a:cubicBezTo>
                    <a:pt x="25535" y="21209"/>
                    <a:pt x="25828" y="19258"/>
                    <a:pt x="25015" y="17850"/>
                  </a:cubicBezTo>
                  <a:cubicBezTo>
                    <a:pt x="26073" y="17531"/>
                    <a:pt x="27119" y="16561"/>
                    <a:pt x="27383" y="15488"/>
                  </a:cubicBezTo>
                  <a:cubicBezTo>
                    <a:pt x="27651" y="14416"/>
                    <a:pt x="27312" y="13212"/>
                    <a:pt x="26527" y="12438"/>
                  </a:cubicBezTo>
                  <a:cubicBezTo>
                    <a:pt x="27151" y="11916"/>
                    <a:pt x="27507" y="11087"/>
                    <a:pt x="27318" y="10296"/>
                  </a:cubicBezTo>
                  <a:cubicBezTo>
                    <a:pt x="27129" y="9505"/>
                    <a:pt x="26469" y="8848"/>
                    <a:pt x="25678" y="8665"/>
                  </a:cubicBezTo>
                  <a:cubicBezTo>
                    <a:pt x="25973" y="7459"/>
                    <a:pt x="25623" y="6117"/>
                    <a:pt x="24846" y="5151"/>
                  </a:cubicBezTo>
                  <a:cubicBezTo>
                    <a:pt x="24088" y="4206"/>
                    <a:pt x="22888" y="3633"/>
                    <a:pt x="21675" y="3633"/>
                  </a:cubicBezTo>
                  <a:cubicBezTo>
                    <a:pt x="21646" y="3633"/>
                    <a:pt x="21618" y="3634"/>
                    <a:pt x="21590" y="3634"/>
                  </a:cubicBezTo>
                  <a:cubicBezTo>
                    <a:pt x="21219" y="2781"/>
                    <a:pt x="20585" y="2064"/>
                    <a:pt x="19737" y="1683"/>
                  </a:cubicBezTo>
                  <a:cubicBezTo>
                    <a:pt x="19251" y="1466"/>
                    <a:pt x="18718" y="1356"/>
                    <a:pt x="18186" y="1356"/>
                  </a:cubicBezTo>
                  <a:cubicBezTo>
                    <a:pt x="17789" y="1356"/>
                    <a:pt x="17393" y="1417"/>
                    <a:pt x="17016" y="1541"/>
                  </a:cubicBezTo>
                  <a:cubicBezTo>
                    <a:pt x="16208" y="580"/>
                    <a:pt x="14966" y="1"/>
                    <a:pt x="13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00"/>
            <p:cNvSpPr/>
            <p:nvPr/>
          </p:nvSpPr>
          <p:spPr>
            <a:xfrm>
              <a:off x="4272011" y="3936523"/>
              <a:ext cx="888047" cy="843802"/>
            </a:xfrm>
            <a:custGeom>
              <a:rect b="b" l="l" r="r" t="t"/>
              <a:pathLst>
                <a:path extrusionOk="0" h="19853" w="20894">
                  <a:moveTo>
                    <a:pt x="4149" y="1"/>
                  </a:moveTo>
                  <a:cubicBezTo>
                    <a:pt x="4060" y="1"/>
                    <a:pt x="3986" y="74"/>
                    <a:pt x="3986" y="164"/>
                  </a:cubicBezTo>
                  <a:cubicBezTo>
                    <a:pt x="3986" y="255"/>
                    <a:pt x="4058" y="328"/>
                    <a:pt x="4149" y="328"/>
                  </a:cubicBezTo>
                  <a:lnTo>
                    <a:pt x="6252" y="328"/>
                  </a:lnTo>
                  <a:cubicBezTo>
                    <a:pt x="6341" y="328"/>
                    <a:pt x="6415" y="255"/>
                    <a:pt x="6415" y="164"/>
                  </a:cubicBezTo>
                  <a:cubicBezTo>
                    <a:pt x="6415" y="74"/>
                    <a:pt x="6343" y="1"/>
                    <a:pt x="6252" y="1"/>
                  </a:cubicBezTo>
                  <a:close/>
                  <a:moveTo>
                    <a:pt x="7132" y="1796"/>
                  </a:moveTo>
                  <a:cubicBezTo>
                    <a:pt x="7042" y="1796"/>
                    <a:pt x="6968" y="1869"/>
                    <a:pt x="6968" y="1959"/>
                  </a:cubicBezTo>
                  <a:cubicBezTo>
                    <a:pt x="6968" y="2051"/>
                    <a:pt x="7040" y="2124"/>
                    <a:pt x="7132" y="2124"/>
                  </a:cubicBezTo>
                  <a:cubicBezTo>
                    <a:pt x="7824" y="2124"/>
                    <a:pt x="8390" y="2686"/>
                    <a:pt x="8390" y="3381"/>
                  </a:cubicBezTo>
                  <a:cubicBezTo>
                    <a:pt x="8390" y="4075"/>
                    <a:pt x="7826" y="4639"/>
                    <a:pt x="7132" y="4639"/>
                  </a:cubicBezTo>
                  <a:cubicBezTo>
                    <a:pt x="6846" y="4639"/>
                    <a:pt x="6575" y="4544"/>
                    <a:pt x="6351" y="4366"/>
                  </a:cubicBezTo>
                  <a:cubicBezTo>
                    <a:pt x="6322" y="4343"/>
                    <a:pt x="6286" y="4330"/>
                    <a:pt x="6249" y="4330"/>
                  </a:cubicBezTo>
                  <a:cubicBezTo>
                    <a:pt x="6225" y="4330"/>
                    <a:pt x="6202" y="4336"/>
                    <a:pt x="6180" y="4347"/>
                  </a:cubicBezTo>
                  <a:cubicBezTo>
                    <a:pt x="6123" y="4373"/>
                    <a:pt x="6087" y="4430"/>
                    <a:pt x="6087" y="4493"/>
                  </a:cubicBezTo>
                  <a:lnTo>
                    <a:pt x="6087" y="6433"/>
                  </a:lnTo>
                  <a:lnTo>
                    <a:pt x="4147" y="6433"/>
                  </a:lnTo>
                  <a:cubicBezTo>
                    <a:pt x="4058" y="6433"/>
                    <a:pt x="3984" y="6506"/>
                    <a:pt x="3984" y="6596"/>
                  </a:cubicBezTo>
                  <a:cubicBezTo>
                    <a:pt x="3984" y="6687"/>
                    <a:pt x="4057" y="6760"/>
                    <a:pt x="4147" y="6760"/>
                  </a:cubicBezTo>
                  <a:lnTo>
                    <a:pt x="6250" y="6760"/>
                  </a:lnTo>
                  <a:cubicBezTo>
                    <a:pt x="6340" y="6760"/>
                    <a:pt x="6414" y="6687"/>
                    <a:pt x="6414" y="6596"/>
                  </a:cubicBezTo>
                  <a:lnTo>
                    <a:pt x="6414" y="4792"/>
                  </a:lnTo>
                  <a:cubicBezTo>
                    <a:pt x="6633" y="4903"/>
                    <a:pt x="6879" y="4965"/>
                    <a:pt x="7132" y="4965"/>
                  </a:cubicBezTo>
                  <a:cubicBezTo>
                    <a:pt x="8004" y="4965"/>
                    <a:pt x="8714" y="4254"/>
                    <a:pt x="8714" y="3381"/>
                  </a:cubicBezTo>
                  <a:cubicBezTo>
                    <a:pt x="8714" y="2509"/>
                    <a:pt x="8004" y="1796"/>
                    <a:pt x="7132" y="1796"/>
                  </a:cubicBezTo>
                  <a:close/>
                  <a:moveTo>
                    <a:pt x="18901" y="2811"/>
                  </a:moveTo>
                  <a:cubicBezTo>
                    <a:pt x="18828" y="2811"/>
                    <a:pt x="18762" y="2863"/>
                    <a:pt x="18744" y="2938"/>
                  </a:cubicBezTo>
                  <a:cubicBezTo>
                    <a:pt x="18723" y="3025"/>
                    <a:pt x="18778" y="3112"/>
                    <a:pt x="18862" y="3133"/>
                  </a:cubicBezTo>
                  <a:cubicBezTo>
                    <a:pt x="19596" y="3303"/>
                    <a:pt x="20207" y="3912"/>
                    <a:pt x="20381" y="4645"/>
                  </a:cubicBezTo>
                  <a:cubicBezTo>
                    <a:pt x="20546" y="5335"/>
                    <a:pt x="20256" y="6110"/>
                    <a:pt x="19644" y="6623"/>
                  </a:cubicBezTo>
                  <a:cubicBezTo>
                    <a:pt x="19575" y="6682"/>
                    <a:pt x="19566" y="6783"/>
                    <a:pt x="19624" y="6852"/>
                  </a:cubicBezTo>
                  <a:cubicBezTo>
                    <a:pt x="19657" y="6891"/>
                    <a:pt x="19702" y="6910"/>
                    <a:pt x="19749" y="6910"/>
                  </a:cubicBezTo>
                  <a:cubicBezTo>
                    <a:pt x="19788" y="6910"/>
                    <a:pt x="19825" y="6898"/>
                    <a:pt x="19855" y="6872"/>
                  </a:cubicBezTo>
                  <a:cubicBezTo>
                    <a:pt x="20560" y="6282"/>
                    <a:pt x="20893" y="5379"/>
                    <a:pt x="20700" y="4569"/>
                  </a:cubicBezTo>
                  <a:cubicBezTo>
                    <a:pt x="20498" y="3719"/>
                    <a:pt x="19790" y="3013"/>
                    <a:pt x="18939" y="2816"/>
                  </a:cubicBezTo>
                  <a:cubicBezTo>
                    <a:pt x="18926" y="2812"/>
                    <a:pt x="18914" y="2811"/>
                    <a:pt x="18901" y="2811"/>
                  </a:cubicBezTo>
                  <a:close/>
                  <a:moveTo>
                    <a:pt x="174" y="12451"/>
                  </a:moveTo>
                  <a:cubicBezTo>
                    <a:pt x="168" y="12451"/>
                    <a:pt x="162" y="12451"/>
                    <a:pt x="156" y="12452"/>
                  </a:cubicBezTo>
                  <a:cubicBezTo>
                    <a:pt x="68" y="12459"/>
                    <a:pt x="1" y="12539"/>
                    <a:pt x="9" y="12628"/>
                  </a:cubicBezTo>
                  <a:cubicBezTo>
                    <a:pt x="104" y="13710"/>
                    <a:pt x="803" y="14771"/>
                    <a:pt x="1835" y="15399"/>
                  </a:cubicBezTo>
                  <a:cubicBezTo>
                    <a:pt x="2629" y="15883"/>
                    <a:pt x="3614" y="16135"/>
                    <a:pt x="4698" y="16135"/>
                  </a:cubicBezTo>
                  <a:cubicBezTo>
                    <a:pt x="4829" y="16135"/>
                    <a:pt x="4960" y="16132"/>
                    <a:pt x="5094" y="16125"/>
                  </a:cubicBezTo>
                  <a:cubicBezTo>
                    <a:pt x="6267" y="16059"/>
                    <a:pt x="7394" y="15728"/>
                    <a:pt x="8342" y="15412"/>
                  </a:cubicBezTo>
                  <a:cubicBezTo>
                    <a:pt x="8427" y="15383"/>
                    <a:pt x="8473" y="15292"/>
                    <a:pt x="8445" y="15207"/>
                  </a:cubicBezTo>
                  <a:cubicBezTo>
                    <a:pt x="8420" y="15138"/>
                    <a:pt x="8355" y="15095"/>
                    <a:pt x="8287" y="15095"/>
                  </a:cubicBezTo>
                  <a:cubicBezTo>
                    <a:pt x="8270" y="15095"/>
                    <a:pt x="8253" y="15097"/>
                    <a:pt x="8237" y="15103"/>
                  </a:cubicBezTo>
                  <a:cubicBezTo>
                    <a:pt x="7309" y="15412"/>
                    <a:pt x="6210" y="15738"/>
                    <a:pt x="5075" y="15799"/>
                  </a:cubicBezTo>
                  <a:cubicBezTo>
                    <a:pt x="4958" y="15805"/>
                    <a:pt x="4833" y="15809"/>
                    <a:pt x="4702" y="15809"/>
                  </a:cubicBezTo>
                  <a:cubicBezTo>
                    <a:pt x="3916" y="15809"/>
                    <a:pt x="2906" y="15671"/>
                    <a:pt x="2003" y="15121"/>
                  </a:cubicBezTo>
                  <a:cubicBezTo>
                    <a:pt x="1058" y="14544"/>
                    <a:pt x="418" y="13580"/>
                    <a:pt x="332" y="12599"/>
                  </a:cubicBezTo>
                  <a:cubicBezTo>
                    <a:pt x="325" y="12515"/>
                    <a:pt x="254" y="12451"/>
                    <a:pt x="174" y="12451"/>
                  </a:cubicBezTo>
                  <a:close/>
                  <a:moveTo>
                    <a:pt x="20606" y="9637"/>
                  </a:moveTo>
                  <a:cubicBezTo>
                    <a:pt x="20533" y="9637"/>
                    <a:pt x="20466" y="9686"/>
                    <a:pt x="20450" y="9760"/>
                  </a:cubicBezTo>
                  <a:cubicBezTo>
                    <a:pt x="20210" y="10723"/>
                    <a:pt x="19239" y="11690"/>
                    <a:pt x="18192" y="12006"/>
                  </a:cubicBezTo>
                  <a:cubicBezTo>
                    <a:pt x="18145" y="12020"/>
                    <a:pt x="18106" y="12055"/>
                    <a:pt x="18089" y="12103"/>
                  </a:cubicBezTo>
                  <a:cubicBezTo>
                    <a:pt x="18070" y="12148"/>
                    <a:pt x="18074" y="12201"/>
                    <a:pt x="18099" y="12244"/>
                  </a:cubicBezTo>
                  <a:cubicBezTo>
                    <a:pt x="18872" y="13583"/>
                    <a:pt x="18592" y="15456"/>
                    <a:pt x="17459" y="16507"/>
                  </a:cubicBezTo>
                  <a:cubicBezTo>
                    <a:pt x="16840" y="17083"/>
                    <a:pt x="15985" y="17379"/>
                    <a:pt x="15127" y="17379"/>
                  </a:cubicBezTo>
                  <a:cubicBezTo>
                    <a:pt x="14440" y="17379"/>
                    <a:pt x="13752" y="17190"/>
                    <a:pt x="13182" y="16802"/>
                  </a:cubicBezTo>
                  <a:cubicBezTo>
                    <a:pt x="13154" y="16784"/>
                    <a:pt x="13122" y="16775"/>
                    <a:pt x="13091" y="16775"/>
                  </a:cubicBezTo>
                  <a:cubicBezTo>
                    <a:pt x="13043" y="16775"/>
                    <a:pt x="12995" y="16796"/>
                    <a:pt x="12962" y="16837"/>
                  </a:cubicBezTo>
                  <a:cubicBezTo>
                    <a:pt x="12908" y="16904"/>
                    <a:pt x="12916" y="17000"/>
                    <a:pt x="12980" y="17058"/>
                  </a:cubicBezTo>
                  <a:cubicBezTo>
                    <a:pt x="13538" y="17566"/>
                    <a:pt x="14005" y="18367"/>
                    <a:pt x="14277" y="19280"/>
                  </a:cubicBezTo>
                  <a:cubicBezTo>
                    <a:pt x="14118" y="19315"/>
                    <a:pt x="13949" y="19351"/>
                    <a:pt x="13785" y="19387"/>
                  </a:cubicBezTo>
                  <a:cubicBezTo>
                    <a:pt x="13557" y="19435"/>
                    <a:pt x="13330" y="19485"/>
                    <a:pt x="13121" y="19530"/>
                  </a:cubicBezTo>
                  <a:cubicBezTo>
                    <a:pt x="13035" y="19550"/>
                    <a:pt x="12978" y="19636"/>
                    <a:pt x="12999" y="19725"/>
                  </a:cubicBezTo>
                  <a:cubicBezTo>
                    <a:pt x="13015" y="19802"/>
                    <a:pt x="13081" y="19852"/>
                    <a:pt x="13156" y="19852"/>
                  </a:cubicBezTo>
                  <a:cubicBezTo>
                    <a:pt x="13167" y="19852"/>
                    <a:pt x="13180" y="19850"/>
                    <a:pt x="13190" y="19848"/>
                  </a:cubicBezTo>
                  <a:cubicBezTo>
                    <a:pt x="13398" y="19803"/>
                    <a:pt x="13625" y="19754"/>
                    <a:pt x="13852" y="19704"/>
                  </a:cubicBezTo>
                  <a:cubicBezTo>
                    <a:pt x="14079" y="19656"/>
                    <a:pt x="14307" y="19607"/>
                    <a:pt x="14515" y="19562"/>
                  </a:cubicBezTo>
                  <a:cubicBezTo>
                    <a:pt x="14559" y="19552"/>
                    <a:pt x="14598" y="19525"/>
                    <a:pt x="14620" y="19486"/>
                  </a:cubicBezTo>
                  <a:cubicBezTo>
                    <a:pt x="14643" y="19448"/>
                    <a:pt x="14649" y="19403"/>
                    <a:pt x="14637" y="19360"/>
                  </a:cubicBezTo>
                  <a:cubicBezTo>
                    <a:pt x="14448" y="18653"/>
                    <a:pt x="14144" y="17999"/>
                    <a:pt x="13771" y="17471"/>
                  </a:cubicBezTo>
                  <a:lnTo>
                    <a:pt x="13771" y="17471"/>
                  </a:lnTo>
                  <a:cubicBezTo>
                    <a:pt x="14207" y="17635"/>
                    <a:pt x="14671" y="17716"/>
                    <a:pt x="15134" y="17716"/>
                  </a:cubicBezTo>
                  <a:cubicBezTo>
                    <a:pt x="16066" y="17716"/>
                    <a:pt x="16993" y="17387"/>
                    <a:pt x="17682" y="16746"/>
                  </a:cubicBezTo>
                  <a:cubicBezTo>
                    <a:pt x="18872" y="15639"/>
                    <a:pt x="19202" y="13704"/>
                    <a:pt x="18475" y="12256"/>
                  </a:cubicBezTo>
                  <a:cubicBezTo>
                    <a:pt x="19566" y="11853"/>
                    <a:pt x="20512" y="10864"/>
                    <a:pt x="20767" y="9839"/>
                  </a:cubicBezTo>
                  <a:cubicBezTo>
                    <a:pt x="20787" y="9751"/>
                    <a:pt x="20733" y="9662"/>
                    <a:pt x="20646" y="9642"/>
                  </a:cubicBezTo>
                  <a:cubicBezTo>
                    <a:pt x="20633" y="9638"/>
                    <a:pt x="20619" y="9637"/>
                    <a:pt x="20606" y="96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7" name="Google Shape;3347;p200"/>
          <p:cNvSpPr txBox="1"/>
          <p:nvPr>
            <p:ph idx="1" type="body"/>
          </p:nvPr>
        </p:nvSpPr>
        <p:spPr>
          <a:xfrm>
            <a:off x="5095888" y="2266222"/>
            <a:ext cx="33204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348" name="Google Shape;3348;p200"/>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349" name="Google Shape;3349;p200"/>
          <p:cNvSpPr txBox="1"/>
          <p:nvPr>
            <p:ph idx="2" type="subTitle"/>
          </p:nvPr>
        </p:nvSpPr>
        <p:spPr>
          <a:xfrm>
            <a:off x="727713" y="1898211"/>
            <a:ext cx="33192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350" name="Google Shape;3350;p200"/>
          <p:cNvSpPr txBox="1"/>
          <p:nvPr>
            <p:ph idx="3" type="body"/>
          </p:nvPr>
        </p:nvSpPr>
        <p:spPr>
          <a:xfrm>
            <a:off x="727713" y="2266217"/>
            <a:ext cx="33192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351" name="Google Shape;3351;p200"/>
          <p:cNvSpPr txBox="1"/>
          <p:nvPr>
            <p:ph idx="4" type="subTitle"/>
          </p:nvPr>
        </p:nvSpPr>
        <p:spPr>
          <a:xfrm>
            <a:off x="5095888" y="1898211"/>
            <a:ext cx="33204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1_1">
    <p:spTree>
      <p:nvGrpSpPr>
        <p:cNvPr id="3352" name="Shape 3352"/>
        <p:cNvGrpSpPr/>
        <p:nvPr/>
      </p:nvGrpSpPr>
      <p:grpSpPr>
        <a:xfrm>
          <a:off x="0" y="0"/>
          <a:ext cx="0" cy="0"/>
          <a:chOff x="0" y="0"/>
          <a:chExt cx="0" cy="0"/>
        </a:xfrm>
      </p:grpSpPr>
      <p:sp>
        <p:nvSpPr>
          <p:cNvPr id="3353" name="Google Shape;3353;p201"/>
          <p:cNvSpPr txBox="1"/>
          <p:nvPr>
            <p:ph idx="1" type="body"/>
          </p:nvPr>
        </p:nvSpPr>
        <p:spPr>
          <a:xfrm>
            <a:off x="2559325" y="2109235"/>
            <a:ext cx="2095500" cy="57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354" name="Google Shape;3354;p201"/>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355" name="Google Shape;3355;p201"/>
          <p:cNvSpPr txBox="1"/>
          <p:nvPr>
            <p:ph idx="2" type="subTitle"/>
          </p:nvPr>
        </p:nvSpPr>
        <p:spPr>
          <a:xfrm>
            <a:off x="4470221" y="3129915"/>
            <a:ext cx="2094000" cy="365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356" name="Google Shape;3356;p201"/>
          <p:cNvSpPr txBox="1"/>
          <p:nvPr>
            <p:ph idx="3" type="body"/>
          </p:nvPr>
        </p:nvSpPr>
        <p:spPr>
          <a:xfrm>
            <a:off x="4470221" y="3421730"/>
            <a:ext cx="2094000" cy="574800"/>
          </a:xfrm>
          <a:prstGeom prst="rect">
            <a:avLst/>
          </a:prstGeom>
        </p:spPr>
        <p:txBody>
          <a:bodyPr anchorCtr="0" anchor="t" bIns="91425" lIns="91425" spcFirstLastPara="1" rIns="91425" wrap="square" tIns="91425">
            <a:noAutofit/>
          </a:bodyPr>
          <a:lstStyle>
            <a:lvl1pPr indent="-317500" lvl="0" marL="457200" rtl="0" algn="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357" name="Google Shape;3357;p201"/>
          <p:cNvSpPr txBox="1"/>
          <p:nvPr>
            <p:ph idx="4" type="subTitle"/>
          </p:nvPr>
        </p:nvSpPr>
        <p:spPr>
          <a:xfrm>
            <a:off x="2559325" y="1817425"/>
            <a:ext cx="209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3358" name="Shape 3358"/>
        <p:cNvGrpSpPr/>
        <p:nvPr/>
      </p:nvGrpSpPr>
      <p:grpSpPr>
        <a:xfrm>
          <a:off x="0" y="0"/>
          <a:ext cx="0" cy="0"/>
          <a:chOff x="0" y="0"/>
          <a:chExt cx="0" cy="0"/>
        </a:xfrm>
      </p:grpSpPr>
      <p:sp>
        <p:nvSpPr>
          <p:cNvPr id="3359" name="Google Shape;3359;p202"/>
          <p:cNvSpPr txBox="1"/>
          <p:nvPr>
            <p:ph idx="1" type="subTitle"/>
          </p:nvPr>
        </p:nvSpPr>
        <p:spPr>
          <a:xfrm>
            <a:off x="102732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360" name="Google Shape;3360;p202"/>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3361" name="Google Shape;3361;p202"/>
          <p:cNvSpPr txBox="1"/>
          <p:nvPr>
            <p:ph idx="2" type="subTitle"/>
          </p:nvPr>
        </p:nvSpPr>
        <p:spPr>
          <a:xfrm>
            <a:off x="3575250" y="16035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362" name="Google Shape;3362;p202"/>
          <p:cNvSpPr txBox="1"/>
          <p:nvPr>
            <p:ph idx="3" type="subTitle"/>
          </p:nvPr>
        </p:nvSpPr>
        <p:spPr>
          <a:xfrm>
            <a:off x="612317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363" name="Google Shape;3363;p202"/>
          <p:cNvSpPr txBox="1"/>
          <p:nvPr>
            <p:ph idx="4" type="subTitle"/>
          </p:nvPr>
        </p:nvSpPr>
        <p:spPr>
          <a:xfrm>
            <a:off x="102732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364" name="Google Shape;3364;p202"/>
          <p:cNvSpPr txBox="1"/>
          <p:nvPr>
            <p:ph idx="5" type="subTitle"/>
          </p:nvPr>
        </p:nvSpPr>
        <p:spPr>
          <a:xfrm>
            <a:off x="3575250" y="18820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365" name="Google Shape;3365;p202"/>
          <p:cNvSpPr txBox="1"/>
          <p:nvPr>
            <p:ph idx="6" type="subTitle"/>
          </p:nvPr>
        </p:nvSpPr>
        <p:spPr>
          <a:xfrm>
            <a:off x="612317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366" name="Google Shape;3366;p202"/>
          <p:cNvSpPr/>
          <p:nvPr/>
        </p:nvSpPr>
        <p:spPr>
          <a:xfrm rot="274613">
            <a:off x="2965690" y="4447690"/>
            <a:ext cx="897671" cy="43163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02"/>
          <p:cNvSpPr/>
          <p:nvPr/>
        </p:nvSpPr>
        <p:spPr>
          <a:xfrm>
            <a:off x="2849004" y="4671541"/>
            <a:ext cx="3227421" cy="638885"/>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02"/>
          <p:cNvSpPr/>
          <p:nvPr/>
        </p:nvSpPr>
        <p:spPr>
          <a:xfrm>
            <a:off x="3015191" y="4683042"/>
            <a:ext cx="2842082" cy="62875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02"/>
          <p:cNvSpPr/>
          <p:nvPr/>
        </p:nvSpPr>
        <p:spPr>
          <a:xfrm rot="635447">
            <a:off x="6248064" y="4568550"/>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02"/>
          <p:cNvSpPr/>
          <p:nvPr/>
        </p:nvSpPr>
        <p:spPr>
          <a:xfrm rot="676936">
            <a:off x="2470734" y="456853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3371" name="Shape 3371"/>
        <p:cNvGrpSpPr/>
        <p:nvPr/>
      </p:nvGrpSpPr>
      <p:grpSpPr>
        <a:xfrm>
          <a:off x="0" y="0"/>
          <a:ext cx="0" cy="0"/>
          <a:chOff x="0" y="0"/>
          <a:chExt cx="0" cy="0"/>
        </a:xfrm>
      </p:grpSpPr>
      <p:sp>
        <p:nvSpPr>
          <p:cNvPr id="3372" name="Google Shape;3372;p203"/>
          <p:cNvSpPr/>
          <p:nvPr/>
        </p:nvSpPr>
        <p:spPr>
          <a:xfrm rot="10331457">
            <a:off x="7934462" y="823186"/>
            <a:ext cx="751866" cy="990131"/>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03"/>
          <p:cNvSpPr txBox="1"/>
          <p:nvPr>
            <p:ph idx="1" type="subTitle"/>
          </p:nvPr>
        </p:nvSpPr>
        <p:spPr>
          <a:xfrm>
            <a:off x="1136191" y="3431851"/>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3374" name="Google Shape;3374;p203"/>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3375" name="Google Shape;3375;p203"/>
          <p:cNvSpPr txBox="1"/>
          <p:nvPr>
            <p:ph idx="2" type="subTitle"/>
          </p:nvPr>
        </p:nvSpPr>
        <p:spPr>
          <a:xfrm>
            <a:off x="3929075" y="3432909"/>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3376" name="Google Shape;3376;p203"/>
          <p:cNvSpPr txBox="1"/>
          <p:nvPr>
            <p:ph idx="3" type="subTitle"/>
          </p:nvPr>
        </p:nvSpPr>
        <p:spPr>
          <a:xfrm>
            <a:off x="6613089" y="3430905"/>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3377" name="Google Shape;3377;p203"/>
          <p:cNvSpPr txBox="1"/>
          <p:nvPr>
            <p:ph idx="4" type="subTitle"/>
          </p:nvPr>
        </p:nvSpPr>
        <p:spPr>
          <a:xfrm>
            <a:off x="1136196" y="3761627"/>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78" name="Google Shape;3378;p203"/>
          <p:cNvSpPr txBox="1"/>
          <p:nvPr>
            <p:ph idx="5" type="subTitle"/>
          </p:nvPr>
        </p:nvSpPr>
        <p:spPr>
          <a:xfrm>
            <a:off x="3929080" y="3764100"/>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79" name="Google Shape;3379;p203"/>
          <p:cNvSpPr txBox="1"/>
          <p:nvPr>
            <p:ph idx="6" type="subTitle"/>
          </p:nvPr>
        </p:nvSpPr>
        <p:spPr>
          <a:xfrm>
            <a:off x="6613096" y="3759416"/>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80" name="Google Shape;3380;p203"/>
          <p:cNvSpPr/>
          <p:nvPr/>
        </p:nvSpPr>
        <p:spPr>
          <a:xfrm rot="5754745">
            <a:off x="7960561" y="-240393"/>
            <a:ext cx="1460015" cy="149726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03"/>
          <p:cNvSpPr/>
          <p:nvPr/>
        </p:nvSpPr>
        <p:spPr>
          <a:xfrm rot="-6761436">
            <a:off x="7493258" y="-63947"/>
            <a:ext cx="651953" cy="858549"/>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2" name="Google Shape;3382;p203"/>
          <p:cNvGrpSpPr/>
          <p:nvPr/>
        </p:nvGrpSpPr>
        <p:grpSpPr>
          <a:xfrm rot="8744466">
            <a:off x="-86319" y="1886317"/>
            <a:ext cx="592134" cy="1306068"/>
            <a:chOff x="1768957" y="2795221"/>
            <a:chExt cx="905793" cy="1997906"/>
          </a:xfrm>
        </p:grpSpPr>
        <p:sp>
          <p:nvSpPr>
            <p:cNvPr id="3383" name="Google Shape;3383;p203"/>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03"/>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03"/>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6" name="Google Shape;3386;p203"/>
          <p:cNvSpPr/>
          <p:nvPr/>
        </p:nvSpPr>
        <p:spPr>
          <a:xfrm rot="855082">
            <a:off x="8857969" y="2475022"/>
            <a:ext cx="193438" cy="1934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03"/>
          <p:cNvSpPr/>
          <p:nvPr/>
        </p:nvSpPr>
        <p:spPr>
          <a:xfrm rot="-3107342">
            <a:off x="-635821" y="1257174"/>
            <a:ext cx="1332988" cy="12939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03"/>
          <p:cNvSpPr/>
          <p:nvPr/>
        </p:nvSpPr>
        <p:spPr>
          <a:xfrm rot="208197">
            <a:off x="8675491" y="2975369"/>
            <a:ext cx="157013" cy="1570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03"/>
          <p:cNvSpPr/>
          <p:nvPr/>
        </p:nvSpPr>
        <p:spPr>
          <a:xfrm rot="-5300691">
            <a:off x="8770043" y="544196"/>
            <a:ext cx="157015" cy="15705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03"/>
          <p:cNvSpPr/>
          <p:nvPr/>
        </p:nvSpPr>
        <p:spPr>
          <a:xfrm rot="-4312839">
            <a:off x="8575878" y="218545"/>
            <a:ext cx="157016" cy="1570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1" name="Google Shape;3391;p203"/>
          <p:cNvGrpSpPr/>
          <p:nvPr/>
        </p:nvGrpSpPr>
        <p:grpSpPr>
          <a:xfrm rot="-9960649">
            <a:off x="8499427" y="905602"/>
            <a:ext cx="625951" cy="1124193"/>
            <a:chOff x="1091670" y="1268815"/>
            <a:chExt cx="432581" cy="776982"/>
          </a:xfrm>
        </p:grpSpPr>
        <p:sp>
          <p:nvSpPr>
            <p:cNvPr id="3392" name="Google Shape;3392;p203"/>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03"/>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4" name="Google Shape;3394;p203"/>
          <p:cNvGrpSpPr/>
          <p:nvPr/>
        </p:nvGrpSpPr>
        <p:grpSpPr>
          <a:xfrm rot="6063135">
            <a:off x="-146825" y="1315741"/>
            <a:ext cx="1031792" cy="1300839"/>
            <a:chOff x="-185466" y="1066312"/>
            <a:chExt cx="886195" cy="1117277"/>
          </a:xfrm>
        </p:grpSpPr>
        <p:sp>
          <p:nvSpPr>
            <p:cNvPr id="3395" name="Google Shape;3395;p203"/>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03"/>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03"/>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8" name="Google Shape;3398;p203"/>
          <p:cNvSpPr/>
          <p:nvPr/>
        </p:nvSpPr>
        <p:spPr>
          <a:xfrm flipH="1" rot="-154509">
            <a:off x="-262229" y="301923"/>
            <a:ext cx="943768" cy="45379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03"/>
          <p:cNvSpPr/>
          <p:nvPr/>
        </p:nvSpPr>
        <p:spPr>
          <a:xfrm rot="1434517">
            <a:off x="531130" y="1167945"/>
            <a:ext cx="157007" cy="15705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03"/>
          <p:cNvSpPr/>
          <p:nvPr/>
        </p:nvSpPr>
        <p:spPr>
          <a:xfrm rot="586120">
            <a:off x="208384" y="823823"/>
            <a:ext cx="157011" cy="15705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03"/>
          <p:cNvSpPr txBox="1"/>
          <p:nvPr>
            <p:ph idx="7" type="subTitle"/>
          </p:nvPr>
        </p:nvSpPr>
        <p:spPr>
          <a:xfrm>
            <a:off x="2482500" y="1366800"/>
            <a:ext cx="4179000" cy="85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3402" name="Shape 3402"/>
        <p:cNvGrpSpPr/>
        <p:nvPr/>
      </p:nvGrpSpPr>
      <p:grpSpPr>
        <a:xfrm>
          <a:off x="0" y="0"/>
          <a:ext cx="0" cy="0"/>
          <a:chOff x="0" y="0"/>
          <a:chExt cx="0" cy="0"/>
        </a:xfrm>
      </p:grpSpPr>
      <p:sp>
        <p:nvSpPr>
          <p:cNvPr id="3403" name="Google Shape;3403;p204"/>
          <p:cNvSpPr/>
          <p:nvPr/>
        </p:nvSpPr>
        <p:spPr>
          <a:xfrm flipH="1" rot="-719841">
            <a:off x="8017339" y="2690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4" name="Google Shape;3404;p204"/>
          <p:cNvGrpSpPr/>
          <p:nvPr/>
        </p:nvGrpSpPr>
        <p:grpSpPr>
          <a:xfrm rot="-2856641">
            <a:off x="7887294" y="487400"/>
            <a:ext cx="1086955" cy="2397494"/>
            <a:chOff x="1768957" y="2795221"/>
            <a:chExt cx="905793" cy="1997906"/>
          </a:xfrm>
        </p:grpSpPr>
        <p:sp>
          <p:nvSpPr>
            <p:cNvPr id="3405" name="Google Shape;3405;p204"/>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04"/>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04"/>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8" name="Google Shape;3408;p204"/>
          <p:cNvSpPr/>
          <p:nvPr/>
        </p:nvSpPr>
        <p:spPr>
          <a:xfrm flipH="1" rot="-5420985">
            <a:off x="7256021" y="2424183"/>
            <a:ext cx="3426355" cy="48837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9" name="Google Shape;3409;p204"/>
          <p:cNvGrpSpPr/>
          <p:nvPr/>
        </p:nvGrpSpPr>
        <p:grpSpPr>
          <a:xfrm flipH="1" rot="-5038220">
            <a:off x="7211209" y="4388290"/>
            <a:ext cx="504242" cy="458860"/>
            <a:chOff x="3662937" y="1822922"/>
            <a:chExt cx="847477" cy="771332"/>
          </a:xfrm>
        </p:grpSpPr>
        <p:sp>
          <p:nvSpPr>
            <p:cNvPr id="3410" name="Google Shape;3410;p204"/>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04"/>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2" name="Google Shape;3412;p204"/>
          <p:cNvGrpSpPr/>
          <p:nvPr/>
        </p:nvGrpSpPr>
        <p:grpSpPr>
          <a:xfrm flipH="1" rot="-7747288">
            <a:off x="8592926" y="3667837"/>
            <a:ext cx="718561" cy="1290647"/>
            <a:chOff x="1091670" y="1268815"/>
            <a:chExt cx="432581" cy="776982"/>
          </a:xfrm>
        </p:grpSpPr>
        <p:sp>
          <p:nvSpPr>
            <p:cNvPr id="3413" name="Google Shape;3413;p204"/>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04"/>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5" name="Google Shape;3415;p204"/>
          <p:cNvSpPr/>
          <p:nvPr/>
        </p:nvSpPr>
        <p:spPr>
          <a:xfrm flipH="1" rot="-1601758">
            <a:off x="8594599" y="764802"/>
            <a:ext cx="508633" cy="127920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6" name="Google Shape;3416;p204"/>
          <p:cNvGrpSpPr/>
          <p:nvPr/>
        </p:nvGrpSpPr>
        <p:grpSpPr>
          <a:xfrm flipH="1" rot="-5038351">
            <a:off x="7576537" y="1902441"/>
            <a:ext cx="1549081" cy="1939250"/>
            <a:chOff x="3581675" y="1822922"/>
            <a:chExt cx="1768067" cy="2213393"/>
          </a:xfrm>
        </p:grpSpPr>
        <p:sp>
          <p:nvSpPr>
            <p:cNvPr id="3417" name="Google Shape;3417;p204"/>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04"/>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04"/>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04"/>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04"/>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04"/>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04"/>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04"/>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5" name="Google Shape;3425;p204"/>
          <p:cNvSpPr/>
          <p:nvPr/>
        </p:nvSpPr>
        <p:spPr>
          <a:xfrm rot="-8570370">
            <a:off x="8594600" y="3177248"/>
            <a:ext cx="508624" cy="127920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204"/>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3427" name="Google Shape;3427;p204"/>
          <p:cNvSpPr txBox="1"/>
          <p:nvPr>
            <p:ph idx="1" type="subTitle"/>
          </p:nvPr>
        </p:nvSpPr>
        <p:spPr>
          <a:xfrm>
            <a:off x="1235506"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28" name="Google Shape;3428;p204"/>
          <p:cNvSpPr txBox="1"/>
          <p:nvPr>
            <p:ph idx="2" type="subTitle"/>
          </p:nvPr>
        </p:nvSpPr>
        <p:spPr>
          <a:xfrm>
            <a:off x="1235506"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29" name="Google Shape;3429;p204"/>
          <p:cNvSpPr txBox="1"/>
          <p:nvPr>
            <p:ph idx="3" type="subTitle"/>
          </p:nvPr>
        </p:nvSpPr>
        <p:spPr>
          <a:xfrm>
            <a:off x="4211637"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30" name="Google Shape;3430;p204"/>
          <p:cNvSpPr txBox="1"/>
          <p:nvPr>
            <p:ph idx="4" type="subTitle"/>
          </p:nvPr>
        </p:nvSpPr>
        <p:spPr>
          <a:xfrm>
            <a:off x="4211637"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31" name="Google Shape;3431;p204"/>
          <p:cNvSpPr txBox="1"/>
          <p:nvPr>
            <p:ph idx="5" type="subTitle"/>
          </p:nvPr>
        </p:nvSpPr>
        <p:spPr>
          <a:xfrm>
            <a:off x="1235506"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32" name="Google Shape;3432;p204"/>
          <p:cNvSpPr txBox="1"/>
          <p:nvPr>
            <p:ph idx="6" type="subTitle"/>
          </p:nvPr>
        </p:nvSpPr>
        <p:spPr>
          <a:xfrm>
            <a:off x="1235506" y="3664195"/>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33" name="Google Shape;3433;p204"/>
          <p:cNvSpPr txBox="1"/>
          <p:nvPr>
            <p:ph idx="7" type="subTitle"/>
          </p:nvPr>
        </p:nvSpPr>
        <p:spPr>
          <a:xfrm>
            <a:off x="4211637"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34" name="Google Shape;3434;p204"/>
          <p:cNvSpPr txBox="1"/>
          <p:nvPr>
            <p:ph idx="8" type="subTitle"/>
          </p:nvPr>
        </p:nvSpPr>
        <p:spPr>
          <a:xfrm>
            <a:off x="4211637" y="3665908"/>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3435" name="Shape 3435"/>
        <p:cNvGrpSpPr/>
        <p:nvPr/>
      </p:nvGrpSpPr>
      <p:grpSpPr>
        <a:xfrm>
          <a:off x="0" y="0"/>
          <a:ext cx="0" cy="0"/>
          <a:chOff x="0" y="0"/>
          <a:chExt cx="0" cy="0"/>
        </a:xfrm>
      </p:grpSpPr>
      <p:sp>
        <p:nvSpPr>
          <p:cNvPr id="3436" name="Google Shape;3436;p205"/>
          <p:cNvSpPr/>
          <p:nvPr/>
        </p:nvSpPr>
        <p:spPr>
          <a:xfrm flipH="1" rot="-5556174">
            <a:off x="7429062" y="3498891"/>
            <a:ext cx="2874397" cy="7463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05"/>
          <p:cNvSpPr/>
          <p:nvPr/>
        </p:nvSpPr>
        <p:spPr>
          <a:xfrm rot="5400000">
            <a:off x="7560086" y="3802732"/>
            <a:ext cx="2904090" cy="58437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8" name="Google Shape;3438;p205"/>
          <p:cNvGrpSpPr/>
          <p:nvPr/>
        </p:nvGrpSpPr>
        <p:grpSpPr>
          <a:xfrm flipH="1" rot="-2325891">
            <a:off x="8212565" y="4590446"/>
            <a:ext cx="851909" cy="775246"/>
            <a:chOff x="3662937" y="1822922"/>
            <a:chExt cx="847477" cy="771332"/>
          </a:xfrm>
        </p:grpSpPr>
        <p:sp>
          <p:nvSpPr>
            <p:cNvPr id="3439" name="Google Shape;3439;p20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0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1" name="Google Shape;3441;p205"/>
          <p:cNvSpPr/>
          <p:nvPr/>
        </p:nvSpPr>
        <p:spPr>
          <a:xfrm rot="360488">
            <a:off x="8263835" y="3008554"/>
            <a:ext cx="860870" cy="41393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05"/>
          <p:cNvSpPr/>
          <p:nvPr/>
        </p:nvSpPr>
        <p:spPr>
          <a:xfrm flipH="1" rot="5378740">
            <a:off x="-1819788" y="2460630"/>
            <a:ext cx="4058537" cy="578442"/>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05"/>
          <p:cNvSpPr/>
          <p:nvPr/>
        </p:nvSpPr>
        <p:spPr>
          <a:xfrm flipH="1" rot="-138402">
            <a:off x="85692" y="1303112"/>
            <a:ext cx="668493" cy="32143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05"/>
          <p:cNvSpPr/>
          <p:nvPr/>
        </p:nvSpPr>
        <p:spPr>
          <a:xfrm flipH="1" rot="3351922">
            <a:off x="-14170" y="2480256"/>
            <a:ext cx="530098" cy="133322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5" name="Google Shape;3445;p205"/>
          <p:cNvGrpSpPr/>
          <p:nvPr/>
        </p:nvGrpSpPr>
        <p:grpSpPr>
          <a:xfrm flipH="1" rot="-2326009">
            <a:off x="-278949" y="2447249"/>
            <a:ext cx="751174" cy="683562"/>
            <a:chOff x="3662937" y="1822922"/>
            <a:chExt cx="847477" cy="771332"/>
          </a:xfrm>
        </p:grpSpPr>
        <p:sp>
          <p:nvSpPr>
            <p:cNvPr id="3446" name="Google Shape;3446;p20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0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8" name="Google Shape;3448;p205"/>
          <p:cNvSpPr/>
          <p:nvPr/>
        </p:nvSpPr>
        <p:spPr>
          <a:xfrm rot="719677">
            <a:off x="8569337" y="3868591"/>
            <a:ext cx="138350" cy="1383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05"/>
          <p:cNvSpPr/>
          <p:nvPr/>
        </p:nvSpPr>
        <p:spPr>
          <a:xfrm rot="719849">
            <a:off x="8557776" y="2399262"/>
            <a:ext cx="185867" cy="18587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05"/>
          <p:cNvSpPr/>
          <p:nvPr/>
        </p:nvSpPr>
        <p:spPr>
          <a:xfrm rot="719941">
            <a:off x="8887912" y="17809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05"/>
          <p:cNvSpPr/>
          <p:nvPr/>
        </p:nvSpPr>
        <p:spPr>
          <a:xfrm rot="719713">
            <a:off x="8575200" y="1337718"/>
            <a:ext cx="151003" cy="15100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05"/>
          <p:cNvSpPr/>
          <p:nvPr/>
        </p:nvSpPr>
        <p:spPr>
          <a:xfrm rot="719941">
            <a:off x="176349" y="37036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05"/>
          <p:cNvSpPr/>
          <p:nvPr/>
        </p:nvSpPr>
        <p:spPr>
          <a:xfrm rot="719941">
            <a:off x="37299" y="19577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05"/>
          <p:cNvSpPr/>
          <p:nvPr/>
        </p:nvSpPr>
        <p:spPr>
          <a:xfrm rot="719941">
            <a:off x="440624" y="1019815"/>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05"/>
          <p:cNvSpPr/>
          <p:nvPr/>
        </p:nvSpPr>
        <p:spPr>
          <a:xfrm rot="719941">
            <a:off x="176349" y="4773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05"/>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457" name="Google Shape;3457;p205"/>
          <p:cNvSpPr txBox="1"/>
          <p:nvPr>
            <p:ph idx="1" type="subTitle"/>
          </p:nvPr>
        </p:nvSpPr>
        <p:spPr>
          <a:xfrm>
            <a:off x="71276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58" name="Google Shape;3458;p205"/>
          <p:cNvSpPr txBox="1"/>
          <p:nvPr>
            <p:ph idx="2" type="subTitle"/>
          </p:nvPr>
        </p:nvSpPr>
        <p:spPr>
          <a:xfrm>
            <a:off x="71276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59" name="Google Shape;3459;p205"/>
          <p:cNvSpPr txBox="1"/>
          <p:nvPr>
            <p:ph idx="3" type="subTitle"/>
          </p:nvPr>
        </p:nvSpPr>
        <p:spPr>
          <a:xfrm>
            <a:off x="3456450" y="1917295"/>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60" name="Google Shape;3460;p205"/>
          <p:cNvSpPr txBox="1"/>
          <p:nvPr>
            <p:ph idx="4" type="subTitle"/>
          </p:nvPr>
        </p:nvSpPr>
        <p:spPr>
          <a:xfrm>
            <a:off x="3456450" y="2213147"/>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61" name="Google Shape;3461;p205"/>
          <p:cNvSpPr txBox="1"/>
          <p:nvPr>
            <p:ph idx="5" type="subTitle"/>
          </p:nvPr>
        </p:nvSpPr>
        <p:spPr>
          <a:xfrm>
            <a:off x="619709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62" name="Google Shape;3462;p205"/>
          <p:cNvSpPr txBox="1"/>
          <p:nvPr>
            <p:ph idx="6" type="subTitle"/>
          </p:nvPr>
        </p:nvSpPr>
        <p:spPr>
          <a:xfrm>
            <a:off x="619709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63" name="Google Shape;3463;p205"/>
          <p:cNvSpPr txBox="1"/>
          <p:nvPr>
            <p:ph idx="7" type="subTitle"/>
          </p:nvPr>
        </p:nvSpPr>
        <p:spPr>
          <a:xfrm>
            <a:off x="71276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64" name="Google Shape;3464;p205"/>
          <p:cNvSpPr txBox="1"/>
          <p:nvPr>
            <p:ph idx="8" type="subTitle"/>
          </p:nvPr>
        </p:nvSpPr>
        <p:spPr>
          <a:xfrm>
            <a:off x="71276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65" name="Google Shape;3465;p205"/>
          <p:cNvSpPr txBox="1"/>
          <p:nvPr>
            <p:ph idx="9" type="subTitle"/>
          </p:nvPr>
        </p:nvSpPr>
        <p:spPr>
          <a:xfrm>
            <a:off x="3456450" y="3595333"/>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66" name="Google Shape;3466;p205"/>
          <p:cNvSpPr txBox="1"/>
          <p:nvPr>
            <p:ph idx="13" type="subTitle"/>
          </p:nvPr>
        </p:nvSpPr>
        <p:spPr>
          <a:xfrm>
            <a:off x="3456450" y="3891211"/>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67" name="Google Shape;3467;p205"/>
          <p:cNvSpPr txBox="1"/>
          <p:nvPr>
            <p:ph idx="14" type="subTitle"/>
          </p:nvPr>
        </p:nvSpPr>
        <p:spPr>
          <a:xfrm>
            <a:off x="619709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3468" name="Google Shape;3468;p205"/>
          <p:cNvSpPr txBox="1"/>
          <p:nvPr>
            <p:ph idx="15" type="subTitle"/>
          </p:nvPr>
        </p:nvSpPr>
        <p:spPr>
          <a:xfrm>
            <a:off x="619709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3469" name="Shape 3469"/>
        <p:cNvGrpSpPr/>
        <p:nvPr/>
      </p:nvGrpSpPr>
      <p:grpSpPr>
        <a:xfrm>
          <a:off x="0" y="0"/>
          <a:ext cx="0" cy="0"/>
          <a:chOff x="0" y="0"/>
          <a:chExt cx="0" cy="0"/>
        </a:xfrm>
      </p:grpSpPr>
      <p:sp>
        <p:nvSpPr>
          <p:cNvPr id="3470" name="Google Shape;3470;p206"/>
          <p:cNvSpPr txBox="1"/>
          <p:nvPr>
            <p:ph hasCustomPrompt="1" type="title"/>
          </p:nvPr>
        </p:nvSpPr>
        <p:spPr>
          <a:xfrm>
            <a:off x="4572703" y="768434"/>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3471" name="Google Shape;3471;p206"/>
          <p:cNvSpPr txBox="1"/>
          <p:nvPr>
            <p:ph idx="1" type="subTitle"/>
          </p:nvPr>
        </p:nvSpPr>
        <p:spPr>
          <a:xfrm>
            <a:off x="4572000" y="1352660"/>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72" name="Google Shape;3472;p206"/>
          <p:cNvSpPr txBox="1"/>
          <p:nvPr>
            <p:ph hasCustomPrompt="1" idx="2" type="title"/>
          </p:nvPr>
        </p:nvSpPr>
        <p:spPr>
          <a:xfrm>
            <a:off x="4572703" y="2096787"/>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3473" name="Google Shape;3473;p206"/>
          <p:cNvSpPr txBox="1"/>
          <p:nvPr>
            <p:ph idx="3" type="subTitle"/>
          </p:nvPr>
        </p:nvSpPr>
        <p:spPr>
          <a:xfrm>
            <a:off x="4572000" y="2681013"/>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74" name="Google Shape;3474;p206"/>
          <p:cNvSpPr txBox="1"/>
          <p:nvPr>
            <p:ph hasCustomPrompt="1" idx="4" type="title"/>
          </p:nvPr>
        </p:nvSpPr>
        <p:spPr>
          <a:xfrm>
            <a:off x="4572703" y="3425140"/>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3475" name="Google Shape;3475;p206"/>
          <p:cNvSpPr txBox="1"/>
          <p:nvPr>
            <p:ph idx="5" type="subTitle"/>
          </p:nvPr>
        </p:nvSpPr>
        <p:spPr>
          <a:xfrm>
            <a:off x="4572000" y="4009366"/>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76" name="Google Shape;3476;p206"/>
          <p:cNvSpPr/>
          <p:nvPr/>
        </p:nvSpPr>
        <p:spPr>
          <a:xfrm flipH="1" rot="-468752">
            <a:off x="3657921" y="348132"/>
            <a:ext cx="382794" cy="382734"/>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06"/>
          <p:cNvSpPr/>
          <p:nvPr/>
        </p:nvSpPr>
        <p:spPr>
          <a:xfrm flipH="1" rot="-468476">
            <a:off x="3743298" y="433479"/>
            <a:ext cx="212023" cy="2120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06"/>
          <p:cNvSpPr/>
          <p:nvPr/>
        </p:nvSpPr>
        <p:spPr>
          <a:xfrm rot="-10080091">
            <a:off x="3008230" y="314086"/>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9" name="Google Shape;3479;p206"/>
          <p:cNvGrpSpPr/>
          <p:nvPr/>
        </p:nvGrpSpPr>
        <p:grpSpPr>
          <a:xfrm rot="-3100920">
            <a:off x="-86819" y="246351"/>
            <a:ext cx="788484" cy="910873"/>
            <a:chOff x="1182325" y="4709275"/>
            <a:chExt cx="403200" cy="465800"/>
          </a:xfrm>
        </p:grpSpPr>
        <p:sp>
          <p:nvSpPr>
            <p:cNvPr id="3480" name="Google Shape;3480;p206"/>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06"/>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2" name="Google Shape;3482;p206"/>
          <p:cNvSpPr/>
          <p:nvPr/>
        </p:nvSpPr>
        <p:spPr>
          <a:xfrm rot="-10080091">
            <a:off x="487515" y="2270802"/>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206"/>
          <p:cNvSpPr/>
          <p:nvPr/>
        </p:nvSpPr>
        <p:spPr>
          <a:xfrm rot="-9787071">
            <a:off x="186127" y="1580836"/>
            <a:ext cx="171905" cy="17194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9" name="Shape 229"/>
        <p:cNvGrpSpPr/>
        <p:nvPr/>
      </p:nvGrpSpPr>
      <p:grpSpPr>
        <a:xfrm>
          <a:off x="0" y="0"/>
          <a:ext cx="0" cy="0"/>
          <a:chOff x="0" y="0"/>
          <a:chExt cx="0" cy="0"/>
        </a:xfrm>
      </p:grpSpPr>
      <p:sp>
        <p:nvSpPr>
          <p:cNvPr id="230" name="Google Shape;230;p22"/>
          <p:cNvSpPr/>
          <p:nvPr/>
        </p:nvSpPr>
        <p:spPr>
          <a:xfrm rot="1430271">
            <a:off x="8461053" y="2260830"/>
            <a:ext cx="189868" cy="18989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flipH="1">
            <a:off x="-306475" y="2842375"/>
            <a:ext cx="6734000" cy="26324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2"/>
          <p:cNvSpPr/>
          <p:nvPr/>
        </p:nvSpPr>
        <p:spPr>
          <a:xfrm flipH="1" rot="2898871">
            <a:off x="-108678" y="3416291"/>
            <a:ext cx="486966" cy="122469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2"/>
          <p:cNvSpPr/>
          <p:nvPr/>
        </p:nvSpPr>
        <p:spPr>
          <a:xfrm rot="10799926">
            <a:off x="4522297" y="3570089"/>
            <a:ext cx="5035827" cy="209527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2"/>
          <p:cNvSpPr/>
          <p:nvPr/>
        </p:nvSpPr>
        <p:spPr>
          <a:xfrm>
            <a:off x="152814" y="2639499"/>
            <a:ext cx="1272146" cy="61169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2"/>
          <p:cNvSpPr/>
          <p:nvPr/>
        </p:nvSpPr>
        <p:spPr>
          <a:xfrm rot="719841">
            <a:off x="8815748" y="27962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22"/>
          <p:cNvGrpSpPr/>
          <p:nvPr/>
        </p:nvGrpSpPr>
        <p:grpSpPr>
          <a:xfrm>
            <a:off x="8221351" y="1383270"/>
            <a:ext cx="576575" cy="524728"/>
            <a:chOff x="3089194" y="1815525"/>
            <a:chExt cx="616790" cy="561327"/>
          </a:xfrm>
        </p:grpSpPr>
        <p:sp>
          <p:nvSpPr>
            <p:cNvPr id="237" name="Google Shape;237;p22"/>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22"/>
          <p:cNvSpPr/>
          <p:nvPr/>
        </p:nvSpPr>
        <p:spPr>
          <a:xfrm flipH="1" rot="-3249097">
            <a:off x="8353041" y="4222840"/>
            <a:ext cx="521843" cy="1312424"/>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22"/>
          <p:cNvGrpSpPr/>
          <p:nvPr/>
        </p:nvGrpSpPr>
        <p:grpSpPr>
          <a:xfrm rot="-668349">
            <a:off x="8505193" y="3312873"/>
            <a:ext cx="905829" cy="1997986"/>
            <a:chOff x="1768957" y="2795221"/>
            <a:chExt cx="905793" cy="1997906"/>
          </a:xfrm>
        </p:grpSpPr>
        <p:sp>
          <p:nvSpPr>
            <p:cNvPr id="241" name="Google Shape;241;p22"/>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2"/>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2"/>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22"/>
          <p:cNvGrpSpPr/>
          <p:nvPr/>
        </p:nvGrpSpPr>
        <p:grpSpPr>
          <a:xfrm rot="3183134">
            <a:off x="-102264" y="3902036"/>
            <a:ext cx="947495" cy="1166068"/>
            <a:chOff x="3465080" y="-835281"/>
            <a:chExt cx="1214861" cy="1495111"/>
          </a:xfrm>
        </p:grpSpPr>
        <p:sp>
          <p:nvSpPr>
            <p:cNvPr id="245" name="Google Shape;245;p22"/>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22"/>
          <p:cNvSpPr txBox="1"/>
          <p:nvPr>
            <p:ph type="title"/>
          </p:nvPr>
        </p:nvSpPr>
        <p:spPr>
          <a:xfrm>
            <a:off x="713250" y="4054550"/>
            <a:ext cx="7717500" cy="6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2">
    <p:spTree>
      <p:nvGrpSpPr>
        <p:cNvPr id="3484" name="Shape 3484"/>
        <p:cNvGrpSpPr/>
        <p:nvPr/>
      </p:nvGrpSpPr>
      <p:grpSpPr>
        <a:xfrm>
          <a:off x="0" y="0"/>
          <a:ext cx="0" cy="0"/>
          <a:chOff x="0" y="0"/>
          <a:chExt cx="0" cy="0"/>
        </a:xfrm>
      </p:grpSpPr>
      <p:sp>
        <p:nvSpPr>
          <p:cNvPr id="3485" name="Google Shape;3485;p207"/>
          <p:cNvSpPr/>
          <p:nvPr/>
        </p:nvSpPr>
        <p:spPr>
          <a:xfrm rot="479383">
            <a:off x="-609750" y="2017140"/>
            <a:ext cx="1452376" cy="146049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07"/>
          <p:cNvSpPr/>
          <p:nvPr/>
        </p:nvSpPr>
        <p:spPr>
          <a:xfrm rot="558324">
            <a:off x="420619" y="2268871"/>
            <a:ext cx="105982" cy="10601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07"/>
          <p:cNvSpPr/>
          <p:nvPr/>
        </p:nvSpPr>
        <p:spPr>
          <a:xfrm flipH="1" rot="-154429">
            <a:off x="8034201" y="2756856"/>
            <a:ext cx="644118" cy="30971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07"/>
          <p:cNvSpPr/>
          <p:nvPr/>
        </p:nvSpPr>
        <p:spPr>
          <a:xfrm>
            <a:off x="8379201" y="1731506"/>
            <a:ext cx="1216258" cy="118075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07"/>
          <p:cNvSpPr/>
          <p:nvPr/>
        </p:nvSpPr>
        <p:spPr>
          <a:xfrm>
            <a:off x="8443264" y="1731511"/>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07"/>
          <p:cNvSpPr/>
          <p:nvPr/>
        </p:nvSpPr>
        <p:spPr>
          <a:xfrm rot="-3626106">
            <a:off x="8477527" y="2353839"/>
            <a:ext cx="847301" cy="111574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1" name="Google Shape;3491;p207"/>
          <p:cNvGrpSpPr/>
          <p:nvPr/>
        </p:nvGrpSpPr>
        <p:grpSpPr>
          <a:xfrm>
            <a:off x="-313623" y="1112808"/>
            <a:ext cx="1014339" cy="1278835"/>
            <a:chOff x="-185466" y="1066312"/>
            <a:chExt cx="886195" cy="1117277"/>
          </a:xfrm>
        </p:grpSpPr>
        <p:sp>
          <p:nvSpPr>
            <p:cNvPr id="3492" name="Google Shape;3492;p207"/>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07"/>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207"/>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5" name="Google Shape;3495;p207"/>
          <p:cNvSpPr/>
          <p:nvPr/>
        </p:nvSpPr>
        <p:spPr>
          <a:xfrm rot="558194">
            <a:off x="8591422" y="10176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07"/>
          <p:cNvSpPr/>
          <p:nvPr/>
        </p:nvSpPr>
        <p:spPr>
          <a:xfrm rot="635447">
            <a:off x="8806239" y="1413388"/>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07"/>
          <p:cNvSpPr/>
          <p:nvPr/>
        </p:nvSpPr>
        <p:spPr>
          <a:xfrm rot="558194">
            <a:off x="394697" y="870088"/>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07"/>
          <p:cNvSpPr/>
          <p:nvPr/>
        </p:nvSpPr>
        <p:spPr>
          <a:xfrm>
            <a:off x="201701" y="2912253"/>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07"/>
          <p:cNvSpPr/>
          <p:nvPr/>
        </p:nvSpPr>
        <p:spPr>
          <a:xfrm>
            <a:off x="8896688" y="662965"/>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07"/>
          <p:cNvSpPr/>
          <p:nvPr/>
        </p:nvSpPr>
        <p:spPr>
          <a:xfrm rot="1874530">
            <a:off x="67593" y="2135709"/>
            <a:ext cx="725142" cy="95487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07"/>
          <p:cNvSpPr/>
          <p:nvPr/>
        </p:nvSpPr>
        <p:spPr>
          <a:xfrm rot="558194">
            <a:off x="179947" y="4605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07"/>
          <p:cNvSpPr/>
          <p:nvPr/>
        </p:nvSpPr>
        <p:spPr>
          <a:xfrm flipH="1" rot="-154441">
            <a:off x="176287" y="3051402"/>
            <a:ext cx="782321" cy="37616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07"/>
          <p:cNvSpPr txBox="1"/>
          <p:nvPr>
            <p:ph hasCustomPrompt="1" type="title"/>
          </p:nvPr>
        </p:nvSpPr>
        <p:spPr>
          <a:xfrm>
            <a:off x="1380524" y="1911837"/>
            <a:ext cx="12534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3504" name="Google Shape;3504;p207"/>
          <p:cNvSpPr txBox="1"/>
          <p:nvPr>
            <p:ph idx="1" type="subTitle"/>
          </p:nvPr>
        </p:nvSpPr>
        <p:spPr>
          <a:xfrm>
            <a:off x="713325" y="371820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05" name="Google Shape;3505;p207"/>
          <p:cNvSpPr txBox="1"/>
          <p:nvPr>
            <p:ph idx="2"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506" name="Google Shape;3506;p207"/>
          <p:cNvSpPr txBox="1"/>
          <p:nvPr>
            <p:ph hasCustomPrompt="1" idx="3" type="title"/>
          </p:nvPr>
        </p:nvSpPr>
        <p:spPr>
          <a:xfrm>
            <a:off x="3945609"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3507" name="Google Shape;3507;p207"/>
          <p:cNvSpPr txBox="1"/>
          <p:nvPr>
            <p:ph idx="4" type="subTitle"/>
          </p:nvPr>
        </p:nvSpPr>
        <p:spPr>
          <a:xfrm>
            <a:off x="3278110" y="3718196"/>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08" name="Google Shape;3508;p207"/>
          <p:cNvSpPr txBox="1"/>
          <p:nvPr>
            <p:ph hasCustomPrompt="1" idx="5" type="title"/>
          </p:nvPr>
        </p:nvSpPr>
        <p:spPr>
          <a:xfrm>
            <a:off x="6509647"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3509" name="Google Shape;3509;p207"/>
          <p:cNvSpPr txBox="1"/>
          <p:nvPr>
            <p:ph idx="6" type="subTitle"/>
          </p:nvPr>
        </p:nvSpPr>
        <p:spPr>
          <a:xfrm>
            <a:off x="5842149" y="371402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10" name="Google Shape;3510;p207"/>
          <p:cNvSpPr txBox="1"/>
          <p:nvPr>
            <p:ph idx="7" type="subTitle"/>
          </p:nvPr>
        </p:nvSpPr>
        <p:spPr>
          <a:xfrm>
            <a:off x="713324" y="1397546"/>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11" name="Google Shape;3511;p207"/>
          <p:cNvSpPr txBox="1"/>
          <p:nvPr>
            <p:ph idx="8" type="subTitle"/>
          </p:nvPr>
        </p:nvSpPr>
        <p:spPr>
          <a:xfrm>
            <a:off x="3278109" y="1397541"/>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12" name="Google Shape;3512;p207"/>
          <p:cNvSpPr txBox="1"/>
          <p:nvPr>
            <p:ph idx="9" type="subTitle"/>
          </p:nvPr>
        </p:nvSpPr>
        <p:spPr>
          <a:xfrm>
            <a:off x="5842147" y="1395005"/>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0_1">
    <p:spTree>
      <p:nvGrpSpPr>
        <p:cNvPr id="3513" name="Shape 3513"/>
        <p:cNvGrpSpPr/>
        <p:nvPr/>
      </p:nvGrpSpPr>
      <p:grpSpPr>
        <a:xfrm>
          <a:off x="0" y="0"/>
          <a:ext cx="0" cy="0"/>
          <a:chOff x="0" y="0"/>
          <a:chExt cx="0" cy="0"/>
        </a:xfrm>
      </p:grpSpPr>
      <p:sp>
        <p:nvSpPr>
          <p:cNvPr id="3514" name="Google Shape;3514;p208"/>
          <p:cNvSpPr txBox="1"/>
          <p:nvPr>
            <p:ph type="title"/>
          </p:nvPr>
        </p:nvSpPr>
        <p:spPr>
          <a:xfrm>
            <a:off x="713225" y="1570900"/>
            <a:ext cx="3196200" cy="96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3515" name="Google Shape;3515;p208"/>
          <p:cNvSpPr txBox="1"/>
          <p:nvPr>
            <p:ph idx="1" type="body"/>
          </p:nvPr>
        </p:nvSpPr>
        <p:spPr>
          <a:xfrm>
            <a:off x="713225" y="2486300"/>
            <a:ext cx="3196200" cy="10863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_1_1">
    <p:spTree>
      <p:nvGrpSpPr>
        <p:cNvPr id="3516" name="Shape 3516"/>
        <p:cNvGrpSpPr/>
        <p:nvPr/>
      </p:nvGrpSpPr>
      <p:grpSpPr>
        <a:xfrm>
          <a:off x="0" y="0"/>
          <a:ext cx="0" cy="0"/>
          <a:chOff x="0" y="0"/>
          <a:chExt cx="0" cy="0"/>
        </a:xfrm>
      </p:grpSpPr>
      <p:sp>
        <p:nvSpPr>
          <p:cNvPr id="3517" name="Google Shape;3517;p209"/>
          <p:cNvSpPr txBox="1"/>
          <p:nvPr>
            <p:ph type="title"/>
          </p:nvPr>
        </p:nvSpPr>
        <p:spPr>
          <a:xfrm>
            <a:off x="713213" y="3639244"/>
            <a:ext cx="6126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3518" name="Google Shape;3518;p209"/>
          <p:cNvSpPr txBox="1"/>
          <p:nvPr>
            <p:ph idx="1" type="body"/>
          </p:nvPr>
        </p:nvSpPr>
        <p:spPr>
          <a:xfrm>
            <a:off x="713225" y="4075926"/>
            <a:ext cx="6126600" cy="5418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0_1_1_1">
    <p:spTree>
      <p:nvGrpSpPr>
        <p:cNvPr id="3519" name="Shape 3519"/>
        <p:cNvGrpSpPr/>
        <p:nvPr/>
      </p:nvGrpSpPr>
      <p:grpSpPr>
        <a:xfrm>
          <a:off x="0" y="0"/>
          <a:ext cx="0" cy="0"/>
          <a:chOff x="0" y="0"/>
          <a:chExt cx="0" cy="0"/>
        </a:xfrm>
      </p:grpSpPr>
      <p:sp>
        <p:nvSpPr>
          <p:cNvPr id="3520" name="Google Shape;3520;p210"/>
          <p:cNvSpPr txBox="1"/>
          <p:nvPr>
            <p:ph type="title"/>
          </p:nvPr>
        </p:nvSpPr>
        <p:spPr>
          <a:xfrm>
            <a:off x="5060675" y="1824363"/>
            <a:ext cx="3370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3521" name="Google Shape;3521;p210"/>
          <p:cNvSpPr txBox="1"/>
          <p:nvPr>
            <p:ph idx="1" type="body"/>
          </p:nvPr>
        </p:nvSpPr>
        <p:spPr>
          <a:xfrm>
            <a:off x="5060675" y="2261038"/>
            <a:ext cx="3370200" cy="10581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0_1_1_1_1">
    <p:spTree>
      <p:nvGrpSpPr>
        <p:cNvPr id="3522" name="Shape 3522"/>
        <p:cNvGrpSpPr/>
        <p:nvPr/>
      </p:nvGrpSpPr>
      <p:grpSpPr>
        <a:xfrm>
          <a:off x="0" y="0"/>
          <a:ext cx="0" cy="0"/>
          <a:chOff x="0" y="0"/>
          <a:chExt cx="0" cy="0"/>
        </a:xfrm>
      </p:grpSpPr>
      <p:sp>
        <p:nvSpPr>
          <p:cNvPr id="3523" name="Google Shape;3523;p211"/>
          <p:cNvSpPr/>
          <p:nvPr/>
        </p:nvSpPr>
        <p:spPr>
          <a:xfrm flipH="1" rot="-208266">
            <a:off x="466005" y="2041525"/>
            <a:ext cx="219287" cy="21932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11"/>
          <p:cNvSpPr/>
          <p:nvPr/>
        </p:nvSpPr>
        <p:spPr>
          <a:xfrm flipH="1" rot="-854982">
            <a:off x="243503" y="1640719"/>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11"/>
          <p:cNvSpPr/>
          <p:nvPr/>
        </p:nvSpPr>
        <p:spPr>
          <a:xfrm rot="157864">
            <a:off x="5576202" y="4321534"/>
            <a:ext cx="3672103" cy="953533"/>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11"/>
          <p:cNvSpPr/>
          <p:nvPr/>
        </p:nvSpPr>
        <p:spPr>
          <a:xfrm flipH="1" rot="-3062872">
            <a:off x="8556805" y="3452937"/>
            <a:ext cx="413802" cy="104077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7" name="Google Shape;3527;p211"/>
          <p:cNvGrpSpPr/>
          <p:nvPr/>
        </p:nvGrpSpPr>
        <p:grpSpPr>
          <a:xfrm flipH="1" rot="10800000">
            <a:off x="6742026" y="4411693"/>
            <a:ext cx="576575" cy="524728"/>
            <a:chOff x="3089194" y="1815525"/>
            <a:chExt cx="616790" cy="561327"/>
          </a:xfrm>
        </p:grpSpPr>
        <p:sp>
          <p:nvSpPr>
            <p:cNvPr id="3528" name="Google Shape;3528;p211"/>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11"/>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0" name="Google Shape;3530;p211"/>
          <p:cNvSpPr/>
          <p:nvPr/>
        </p:nvSpPr>
        <p:spPr>
          <a:xfrm flipH="1" rot="147442">
            <a:off x="447414" y="1194450"/>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1" name="Google Shape;3531;p211"/>
          <p:cNvGrpSpPr/>
          <p:nvPr/>
        </p:nvGrpSpPr>
        <p:grpSpPr>
          <a:xfrm flipH="1" rot="-5982187">
            <a:off x="8416518" y="3865414"/>
            <a:ext cx="694394" cy="1247342"/>
            <a:chOff x="781275" y="4335125"/>
            <a:chExt cx="290050" cy="520975"/>
          </a:xfrm>
        </p:grpSpPr>
        <p:sp>
          <p:nvSpPr>
            <p:cNvPr id="3532" name="Google Shape;3532;p211"/>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11"/>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4" name="Google Shape;3534;p211"/>
          <p:cNvSpPr txBox="1"/>
          <p:nvPr>
            <p:ph type="title"/>
          </p:nvPr>
        </p:nvSpPr>
        <p:spPr>
          <a:xfrm>
            <a:off x="4572000" y="1447753"/>
            <a:ext cx="3858900" cy="105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3535" name="Google Shape;3535;p211"/>
          <p:cNvSpPr txBox="1"/>
          <p:nvPr>
            <p:ph idx="1" type="body"/>
          </p:nvPr>
        </p:nvSpPr>
        <p:spPr>
          <a:xfrm>
            <a:off x="4572000" y="2396699"/>
            <a:ext cx="3858900" cy="8946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
        <p:nvSpPr>
          <p:cNvPr id="3536" name="Google Shape;3536;p211"/>
          <p:cNvSpPr/>
          <p:nvPr>
            <p:ph idx="2" type="pic"/>
          </p:nvPr>
        </p:nvSpPr>
        <p:spPr>
          <a:xfrm flipH="1">
            <a:off x="814723" y="904325"/>
            <a:ext cx="3076800" cy="34986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0_1_1_1_1_1">
    <p:spTree>
      <p:nvGrpSpPr>
        <p:cNvPr id="3537" name="Shape 3537"/>
        <p:cNvGrpSpPr/>
        <p:nvPr/>
      </p:nvGrpSpPr>
      <p:grpSpPr>
        <a:xfrm>
          <a:off x="0" y="0"/>
          <a:ext cx="0" cy="0"/>
          <a:chOff x="0" y="0"/>
          <a:chExt cx="0" cy="0"/>
        </a:xfrm>
      </p:grpSpPr>
      <p:sp>
        <p:nvSpPr>
          <p:cNvPr id="3538" name="Google Shape;3538;p212"/>
          <p:cNvSpPr/>
          <p:nvPr/>
        </p:nvSpPr>
        <p:spPr>
          <a:xfrm flipH="1" rot="5742726">
            <a:off x="649427" y="4635278"/>
            <a:ext cx="577231" cy="76008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9" name="Google Shape;3539;p212"/>
          <p:cNvGrpSpPr/>
          <p:nvPr/>
        </p:nvGrpSpPr>
        <p:grpSpPr>
          <a:xfrm rot="1996966">
            <a:off x="-138713" y="4212781"/>
            <a:ext cx="795135" cy="1043936"/>
            <a:chOff x="4209465" y="-890529"/>
            <a:chExt cx="1101609" cy="1446307"/>
          </a:xfrm>
        </p:grpSpPr>
        <p:sp>
          <p:nvSpPr>
            <p:cNvPr id="3540" name="Google Shape;3540;p212"/>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12"/>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12"/>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12"/>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4" name="Google Shape;3544;p212"/>
          <p:cNvSpPr/>
          <p:nvPr/>
        </p:nvSpPr>
        <p:spPr>
          <a:xfrm rot="915660">
            <a:off x="184992" y="29370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12"/>
          <p:cNvSpPr/>
          <p:nvPr/>
        </p:nvSpPr>
        <p:spPr>
          <a:xfrm rot="915660">
            <a:off x="212417" y="3838814"/>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12"/>
          <p:cNvSpPr/>
          <p:nvPr/>
        </p:nvSpPr>
        <p:spPr>
          <a:xfrm rot="915660">
            <a:off x="452617" y="33677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12"/>
          <p:cNvSpPr/>
          <p:nvPr/>
        </p:nvSpPr>
        <p:spPr>
          <a:xfrm flipH="1" rot="-154378">
            <a:off x="-297346" y="2108099"/>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12"/>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549" name="Google Shape;3549;p212"/>
          <p:cNvSpPr txBox="1"/>
          <p:nvPr>
            <p:ph idx="1" type="subTitle"/>
          </p:nvPr>
        </p:nvSpPr>
        <p:spPr>
          <a:xfrm>
            <a:off x="727125" y="984975"/>
            <a:ext cx="4405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50" name="Google Shape;3550;p212"/>
          <p:cNvSpPr txBox="1"/>
          <p:nvPr>
            <p:ph idx="2" type="subTitle"/>
          </p:nvPr>
        </p:nvSpPr>
        <p:spPr>
          <a:xfrm>
            <a:off x="728450" y="1688375"/>
            <a:ext cx="4523700" cy="937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0_1_1_1_1_1_1">
    <p:spTree>
      <p:nvGrpSpPr>
        <p:cNvPr id="3551" name="Shape 3551"/>
        <p:cNvGrpSpPr/>
        <p:nvPr/>
      </p:nvGrpSpPr>
      <p:grpSpPr>
        <a:xfrm>
          <a:off x="0" y="0"/>
          <a:ext cx="0" cy="0"/>
          <a:chOff x="0" y="0"/>
          <a:chExt cx="0" cy="0"/>
        </a:xfrm>
      </p:grpSpPr>
      <p:sp>
        <p:nvSpPr>
          <p:cNvPr id="3552" name="Google Shape;3552;p213"/>
          <p:cNvSpPr/>
          <p:nvPr/>
        </p:nvSpPr>
        <p:spPr>
          <a:xfrm rot="-187564">
            <a:off x="4449562" y="4624270"/>
            <a:ext cx="246636" cy="2466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13"/>
          <p:cNvSpPr/>
          <p:nvPr/>
        </p:nvSpPr>
        <p:spPr>
          <a:xfrm rot="855160">
            <a:off x="5470069" y="48083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13"/>
          <p:cNvSpPr/>
          <p:nvPr/>
        </p:nvSpPr>
        <p:spPr>
          <a:xfrm rot="-864355">
            <a:off x="8684345" y="3201406"/>
            <a:ext cx="334723" cy="242584"/>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213"/>
          <p:cNvSpPr/>
          <p:nvPr/>
        </p:nvSpPr>
        <p:spPr>
          <a:xfrm>
            <a:off x="5658134" y="4153233"/>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6" name="Google Shape;3556;p213"/>
          <p:cNvGrpSpPr/>
          <p:nvPr/>
        </p:nvGrpSpPr>
        <p:grpSpPr>
          <a:xfrm rot="897976">
            <a:off x="8339204" y="3816491"/>
            <a:ext cx="661851" cy="1459791"/>
            <a:chOff x="1768957" y="2795221"/>
            <a:chExt cx="905793" cy="1997906"/>
          </a:xfrm>
        </p:grpSpPr>
        <p:sp>
          <p:nvSpPr>
            <p:cNvPr id="3557" name="Google Shape;3557;p213"/>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13"/>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13"/>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0" name="Google Shape;3560;p213"/>
          <p:cNvSpPr/>
          <p:nvPr/>
        </p:nvSpPr>
        <p:spPr>
          <a:xfrm rot="-4075356">
            <a:off x="7813658" y="4302710"/>
            <a:ext cx="683493" cy="900006"/>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13"/>
          <p:cNvSpPr/>
          <p:nvPr/>
        </p:nvSpPr>
        <p:spPr>
          <a:xfrm rot="855160">
            <a:off x="7201119" y="47669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13"/>
          <p:cNvSpPr/>
          <p:nvPr/>
        </p:nvSpPr>
        <p:spPr>
          <a:xfrm flipH="1" rot="-154378">
            <a:off x="-195646" y="318367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13"/>
          <p:cNvSpPr/>
          <p:nvPr/>
        </p:nvSpPr>
        <p:spPr>
          <a:xfrm flipH="1" rot="-154378">
            <a:off x="8485729" y="214652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13"/>
          <p:cNvSpPr/>
          <p:nvPr/>
        </p:nvSpPr>
        <p:spPr>
          <a:xfrm rot="1114508">
            <a:off x="190958" y="3773356"/>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13"/>
          <p:cNvSpPr/>
          <p:nvPr/>
        </p:nvSpPr>
        <p:spPr>
          <a:xfrm rot="854982">
            <a:off x="426913" y="4070682"/>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13"/>
          <p:cNvSpPr/>
          <p:nvPr/>
        </p:nvSpPr>
        <p:spPr>
          <a:xfrm rot="1114508">
            <a:off x="190958" y="4480381"/>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13"/>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568" name="Google Shape;3568;p213"/>
          <p:cNvSpPr txBox="1"/>
          <p:nvPr>
            <p:ph idx="1" type="subTitle"/>
          </p:nvPr>
        </p:nvSpPr>
        <p:spPr>
          <a:xfrm>
            <a:off x="713250" y="1024200"/>
            <a:ext cx="7229700" cy="354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69" name="Google Shape;3569;p213"/>
          <p:cNvSpPr txBox="1"/>
          <p:nvPr>
            <p:ph idx="2" type="body"/>
          </p:nvPr>
        </p:nvSpPr>
        <p:spPr>
          <a:xfrm>
            <a:off x="718875" y="1985525"/>
            <a:ext cx="3672600" cy="2397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570" name="Google Shape;3570;p213"/>
          <p:cNvSpPr txBox="1"/>
          <p:nvPr>
            <p:ph idx="3" type="body"/>
          </p:nvPr>
        </p:nvSpPr>
        <p:spPr>
          <a:xfrm>
            <a:off x="4855375" y="1985525"/>
            <a:ext cx="3575400" cy="2397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3571" name="Shape 3571"/>
        <p:cNvGrpSpPr/>
        <p:nvPr/>
      </p:nvGrpSpPr>
      <p:grpSpPr>
        <a:xfrm>
          <a:off x="0" y="0"/>
          <a:ext cx="0" cy="0"/>
          <a:chOff x="0" y="0"/>
          <a:chExt cx="0" cy="0"/>
        </a:xfrm>
      </p:grpSpPr>
      <p:sp>
        <p:nvSpPr>
          <p:cNvPr id="3572" name="Google Shape;3572;p214"/>
          <p:cNvSpPr/>
          <p:nvPr/>
        </p:nvSpPr>
        <p:spPr>
          <a:xfrm>
            <a:off x="713250" y="4670675"/>
            <a:ext cx="7717500" cy="46500"/>
          </a:xfrm>
          <a:prstGeom prst="rect">
            <a:avLst/>
          </a:prstGeom>
          <a:gradFill>
            <a:gsLst>
              <a:gs pos="0">
                <a:schemeClr val="lt2"/>
              </a:gs>
              <a:gs pos="100000">
                <a:schemeClr val="accen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14"/>
          <p:cNvSpPr/>
          <p:nvPr/>
        </p:nvSpPr>
        <p:spPr>
          <a:xfrm flipH="1" rot="5400000">
            <a:off x="-1610041" y="126005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4" name="Google Shape;3574;p214"/>
          <p:cNvGrpSpPr/>
          <p:nvPr/>
        </p:nvGrpSpPr>
        <p:grpSpPr>
          <a:xfrm>
            <a:off x="-470680" y="579787"/>
            <a:ext cx="4829198" cy="3344706"/>
            <a:chOff x="-300192" y="698329"/>
            <a:chExt cx="4706821" cy="3259948"/>
          </a:xfrm>
        </p:grpSpPr>
        <p:sp>
          <p:nvSpPr>
            <p:cNvPr id="3575" name="Google Shape;3575;p214"/>
            <p:cNvSpPr/>
            <p:nvPr/>
          </p:nvSpPr>
          <p:spPr>
            <a:xfrm rot="3683019">
              <a:off x="1573935" y="1107324"/>
              <a:ext cx="2381251" cy="2441957"/>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14"/>
            <p:cNvSpPr/>
            <p:nvPr/>
          </p:nvSpPr>
          <p:spPr>
            <a:xfrm flipH="1">
              <a:off x="698584" y="2319763"/>
              <a:ext cx="450419" cy="68538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14"/>
            <p:cNvSpPr/>
            <p:nvPr/>
          </p:nvSpPr>
          <p:spPr>
            <a:xfrm flipH="1">
              <a:off x="1910042" y="3125838"/>
              <a:ext cx="615710" cy="432370"/>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14"/>
            <p:cNvSpPr/>
            <p:nvPr/>
          </p:nvSpPr>
          <p:spPr>
            <a:xfrm flipH="1">
              <a:off x="-66252" y="1969114"/>
              <a:ext cx="3418158" cy="1745866"/>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14"/>
            <p:cNvSpPr/>
            <p:nvPr/>
          </p:nvSpPr>
          <p:spPr>
            <a:xfrm flipH="1">
              <a:off x="2134599" y="2399050"/>
              <a:ext cx="909530" cy="1293832"/>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14"/>
            <p:cNvSpPr/>
            <p:nvPr/>
          </p:nvSpPr>
          <p:spPr>
            <a:xfrm flipH="1">
              <a:off x="174871" y="1969114"/>
              <a:ext cx="1992425" cy="57576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14"/>
            <p:cNvSpPr/>
            <p:nvPr/>
          </p:nvSpPr>
          <p:spPr>
            <a:xfrm flipH="1">
              <a:off x="-300192" y="1779541"/>
              <a:ext cx="1422693" cy="1225625"/>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14"/>
            <p:cNvSpPr/>
            <p:nvPr/>
          </p:nvSpPr>
          <p:spPr>
            <a:xfrm flipH="1">
              <a:off x="2004586" y="1537325"/>
              <a:ext cx="1598338" cy="1201544"/>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14"/>
            <p:cNvSpPr/>
            <p:nvPr/>
          </p:nvSpPr>
          <p:spPr>
            <a:xfrm flipH="1">
              <a:off x="1994487" y="2238228"/>
              <a:ext cx="776869" cy="434080"/>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4" name="Google Shape;3584;p214"/>
          <p:cNvSpPr/>
          <p:nvPr/>
        </p:nvSpPr>
        <p:spPr>
          <a:xfrm flipH="1" rot="-5400000">
            <a:off x="6747109" y="283050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14"/>
          <p:cNvSpPr txBox="1"/>
          <p:nvPr>
            <p:ph type="ctrTitle"/>
          </p:nvPr>
        </p:nvSpPr>
        <p:spPr>
          <a:xfrm>
            <a:off x="4574400" y="1125250"/>
            <a:ext cx="3856500" cy="650100"/>
          </a:xfrm>
          <a:prstGeom prst="rect">
            <a:avLst/>
          </a:prstGeom>
        </p:spPr>
        <p:txBody>
          <a:bodyPr anchorCtr="0" anchor="ctr" bIns="91425" lIns="0" spcFirstLastPara="1" rIns="91425" wrap="square" tIns="91425">
            <a:noAutofit/>
          </a:bodyPr>
          <a:lstStyle>
            <a:lvl1pPr lvl="0" rtl="0" algn="ctr">
              <a:spcBef>
                <a:spcPts val="0"/>
              </a:spcBef>
              <a:spcAft>
                <a:spcPts val="0"/>
              </a:spcAft>
              <a:buSzPts val="31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586" name="Google Shape;3586;p214"/>
          <p:cNvSpPr txBox="1"/>
          <p:nvPr/>
        </p:nvSpPr>
        <p:spPr>
          <a:xfrm>
            <a:off x="713225" y="4101375"/>
            <a:ext cx="7717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Nunito"/>
                <a:ea typeface="Nunito"/>
                <a:cs typeface="Nunito"/>
                <a:sym typeface="Nunito"/>
              </a:rPr>
              <a:t>CRÉDITOS: Esta plantilla para presentaciones es una creación de </a:t>
            </a:r>
            <a:r>
              <a:rPr b="1" lang="en" sz="1200">
                <a:solidFill>
                  <a:schemeClr val="dk1"/>
                </a:solidFill>
                <a:latin typeface="Nunito"/>
                <a:ea typeface="Nunito"/>
                <a:cs typeface="Nunito"/>
                <a:sym typeface="Nunito"/>
              </a:rPr>
              <a:t>Slidesgo</a:t>
            </a:r>
            <a:r>
              <a:rPr lang="en" sz="1200">
                <a:solidFill>
                  <a:schemeClr val="dk1"/>
                </a:solidFill>
                <a:latin typeface="Nunito"/>
                <a:ea typeface="Nunito"/>
                <a:cs typeface="Nunito"/>
                <a:sym typeface="Nunito"/>
              </a:rPr>
              <a:t>, e incluye iconos de </a:t>
            </a:r>
            <a:r>
              <a:rPr b="1" lang="en" sz="1200">
                <a:solidFill>
                  <a:schemeClr val="dk1"/>
                </a:solidFill>
                <a:latin typeface="Nunito"/>
                <a:ea typeface="Nunito"/>
                <a:cs typeface="Nunito"/>
                <a:sym typeface="Nunito"/>
              </a:rPr>
              <a:t>Flaticon</a:t>
            </a:r>
            <a:r>
              <a:rPr lang="en" sz="1200">
                <a:solidFill>
                  <a:schemeClr val="dk1"/>
                </a:solidFill>
                <a:latin typeface="Nunito"/>
                <a:ea typeface="Nunito"/>
                <a:cs typeface="Nunito"/>
                <a:sym typeface="Nunito"/>
              </a:rPr>
              <a:t>, infografías e imágenes de </a:t>
            </a:r>
            <a:r>
              <a:rPr b="1" lang="en" sz="1200">
                <a:solidFill>
                  <a:schemeClr val="dk1"/>
                </a:solidFill>
                <a:latin typeface="Nunito"/>
                <a:ea typeface="Nunito"/>
                <a:cs typeface="Nunito"/>
                <a:sym typeface="Nunito"/>
              </a:rPr>
              <a:t>Freepik</a:t>
            </a:r>
            <a:endParaRPr b="1" sz="1100">
              <a:solidFill>
                <a:schemeClr val="dk1"/>
              </a:solidFill>
              <a:latin typeface="Nunito"/>
              <a:ea typeface="Nunito"/>
              <a:cs typeface="Nunito"/>
              <a:sym typeface="Nunito"/>
            </a:endParaRPr>
          </a:p>
        </p:txBody>
      </p:sp>
      <p:sp>
        <p:nvSpPr>
          <p:cNvPr id="3587" name="Google Shape;3587;p214"/>
          <p:cNvSpPr txBox="1"/>
          <p:nvPr>
            <p:ph idx="1" type="subTitle"/>
          </p:nvPr>
        </p:nvSpPr>
        <p:spPr>
          <a:xfrm>
            <a:off x="5012250" y="2538938"/>
            <a:ext cx="2980800" cy="86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i="0">
                <a:solidFill>
                  <a:schemeClr val="accent2"/>
                </a:solidFill>
              </a:defRPr>
            </a:lvl1pPr>
            <a:lvl2pPr lvl="1" rtl="0" algn="ctr">
              <a:lnSpc>
                <a:spcPct val="100000"/>
              </a:lnSpc>
              <a:spcBef>
                <a:spcPts val="0"/>
              </a:spcBef>
              <a:spcAft>
                <a:spcPts val="0"/>
              </a:spcAft>
              <a:buClr>
                <a:schemeClr val="accent1"/>
              </a:buClr>
              <a:buSzPts val="1400"/>
              <a:buNone/>
              <a:defRPr>
                <a:solidFill>
                  <a:schemeClr val="accent1"/>
                </a:solidFill>
              </a:defRPr>
            </a:lvl2pPr>
            <a:lvl3pPr lvl="2" rtl="0" algn="ctr">
              <a:lnSpc>
                <a:spcPct val="100000"/>
              </a:lnSpc>
              <a:spcBef>
                <a:spcPts val="0"/>
              </a:spcBef>
              <a:spcAft>
                <a:spcPts val="0"/>
              </a:spcAft>
              <a:buClr>
                <a:schemeClr val="accent1"/>
              </a:buClr>
              <a:buSzPts val="1400"/>
              <a:buNone/>
              <a:defRPr>
                <a:solidFill>
                  <a:schemeClr val="accent1"/>
                </a:solidFill>
              </a:defRPr>
            </a:lvl3pPr>
            <a:lvl4pPr lvl="3" rtl="0" algn="ctr">
              <a:lnSpc>
                <a:spcPct val="100000"/>
              </a:lnSpc>
              <a:spcBef>
                <a:spcPts val="0"/>
              </a:spcBef>
              <a:spcAft>
                <a:spcPts val="0"/>
              </a:spcAft>
              <a:buClr>
                <a:schemeClr val="accent1"/>
              </a:buClr>
              <a:buSzPts val="1400"/>
              <a:buNone/>
              <a:defRPr>
                <a:solidFill>
                  <a:schemeClr val="accent1"/>
                </a:solidFill>
              </a:defRPr>
            </a:lvl4pPr>
            <a:lvl5pPr lvl="4" rtl="0" algn="ctr">
              <a:lnSpc>
                <a:spcPct val="100000"/>
              </a:lnSpc>
              <a:spcBef>
                <a:spcPts val="0"/>
              </a:spcBef>
              <a:spcAft>
                <a:spcPts val="0"/>
              </a:spcAft>
              <a:buClr>
                <a:schemeClr val="accent1"/>
              </a:buClr>
              <a:buSzPts val="1400"/>
              <a:buNone/>
              <a:defRPr>
                <a:solidFill>
                  <a:schemeClr val="accent1"/>
                </a:solidFill>
              </a:defRPr>
            </a:lvl5pPr>
            <a:lvl6pPr lvl="5" rtl="0" algn="ctr">
              <a:lnSpc>
                <a:spcPct val="100000"/>
              </a:lnSpc>
              <a:spcBef>
                <a:spcPts val="0"/>
              </a:spcBef>
              <a:spcAft>
                <a:spcPts val="0"/>
              </a:spcAft>
              <a:buClr>
                <a:schemeClr val="accent1"/>
              </a:buClr>
              <a:buSzPts val="1400"/>
              <a:buNone/>
              <a:defRPr>
                <a:solidFill>
                  <a:schemeClr val="accent1"/>
                </a:solidFill>
              </a:defRPr>
            </a:lvl6pPr>
            <a:lvl7pPr lvl="6" rtl="0" algn="ctr">
              <a:lnSpc>
                <a:spcPct val="100000"/>
              </a:lnSpc>
              <a:spcBef>
                <a:spcPts val="0"/>
              </a:spcBef>
              <a:spcAft>
                <a:spcPts val="0"/>
              </a:spcAft>
              <a:buClr>
                <a:schemeClr val="accent1"/>
              </a:buClr>
              <a:buSzPts val="1400"/>
              <a:buNone/>
              <a:defRPr>
                <a:solidFill>
                  <a:schemeClr val="accent1"/>
                </a:solidFill>
              </a:defRPr>
            </a:lvl7pPr>
            <a:lvl8pPr lvl="7" rtl="0" algn="ctr">
              <a:lnSpc>
                <a:spcPct val="100000"/>
              </a:lnSpc>
              <a:spcBef>
                <a:spcPts val="0"/>
              </a:spcBef>
              <a:spcAft>
                <a:spcPts val="0"/>
              </a:spcAft>
              <a:buClr>
                <a:schemeClr val="accent1"/>
              </a:buClr>
              <a:buSzPts val="1400"/>
              <a:buNone/>
              <a:defRPr>
                <a:solidFill>
                  <a:schemeClr val="accent1"/>
                </a:solidFill>
              </a:defRPr>
            </a:lvl8pPr>
            <a:lvl9pPr lvl="8" rtl="0" algn="ctr">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3588" name="Shape 3588"/>
        <p:cNvGrpSpPr/>
        <p:nvPr/>
      </p:nvGrpSpPr>
      <p:grpSpPr>
        <a:xfrm>
          <a:off x="0" y="0"/>
          <a:ext cx="0" cy="0"/>
          <a:chOff x="0" y="0"/>
          <a:chExt cx="0" cy="0"/>
        </a:xfrm>
      </p:grpSpPr>
      <p:sp>
        <p:nvSpPr>
          <p:cNvPr id="3589" name="Google Shape;3589;p215"/>
          <p:cNvSpPr/>
          <p:nvPr/>
        </p:nvSpPr>
        <p:spPr>
          <a:xfrm rot="147250">
            <a:off x="3817449" y="3618522"/>
            <a:ext cx="5505415" cy="169410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15"/>
          <p:cNvSpPr/>
          <p:nvPr/>
        </p:nvSpPr>
        <p:spPr>
          <a:xfrm rot="999132">
            <a:off x="8386094" y="3834191"/>
            <a:ext cx="623100" cy="156706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1" name="Google Shape;3591;p215"/>
          <p:cNvGrpSpPr/>
          <p:nvPr/>
        </p:nvGrpSpPr>
        <p:grpSpPr>
          <a:xfrm flipH="1" rot="405101">
            <a:off x="6648208" y="3099717"/>
            <a:ext cx="1682848" cy="2106709"/>
            <a:chOff x="3581675" y="1822922"/>
            <a:chExt cx="1768067" cy="2213393"/>
          </a:xfrm>
        </p:grpSpPr>
        <p:sp>
          <p:nvSpPr>
            <p:cNvPr id="3592" name="Google Shape;3592;p215"/>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15"/>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15"/>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15"/>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1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1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15"/>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15"/>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0" name="Google Shape;3600;p215"/>
          <p:cNvGrpSpPr/>
          <p:nvPr/>
        </p:nvGrpSpPr>
        <p:grpSpPr>
          <a:xfrm flipH="1" rot="-2078918">
            <a:off x="5553473" y="3103862"/>
            <a:ext cx="1079701" cy="2381495"/>
            <a:chOff x="1768957" y="2795221"/>
            <a:chExt cx="905793" cy="1997906"/>
          </a:xfrm>
        </p:grpSpPr>
        <p:sp>
          <p:nvSpPr>
            <p:cNvPr id="3601" name="Google Shape;3601;p21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1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1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215"/>
          <p:cNvGrpSpPr/>
          <p:nvPr/>
        </p:nvGrpSpPr>
        <p:grpSpPr>
          <a:xfrm flipH="1" rot="405101">
            <a:off x="6546626" y="2468390"/>
            <a:ext cx="806629" cy="734155"/>
            <a:chOff x="3662937" y="1822922"/>
            <a:chExt cx="847477" cy="771332"/>
          </a:xfrm>
        </p:grpSpPr>
        <p:sp>
          <p:nvSpPr>
            <p:cNvPr id="3605" name="Google Shape;3605;p21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1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7" name="Google Shape;3607;p215"/>
          <p:cNvSpPr/>
          <p:nvPr/>
        </p:nvSpPr>
        <p:spPr>
          <a:xfrm flipH="1" rot="-999194">
            <a:off x="5095162" y="4118056"/>
            <a:ext cx="503425" cy="126608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3608" name="Shape 3608"/>
        <p:cNvGrpSpPr/>
        <p:nvPr/>
      </p:nvGrpSpPr>
      <p:grpSpPr>
        <a:xfrm>
          <a:off x="0" y="0"/>
          <a:ext cx="0" cy="0"/>
          <a:chOff x="0" y="0"/>
          <a:chExt cx="0" cy="0"/>
        </a:xfrm>
      </p:grpSpPr>
      <p:sp>
        <p:nvSpPr>
          <p:cNvPr id="3609" name="Google Shape;3609;p216"/>
          <p:cNvSpPr/>
          <p:nvPr/>
        </p:nvSpPr>
        <p:spPr>
          <a:xfrm rot="4305948">
            <a:off x="7907428" y="3247972"/>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216"/>
          <p:cNvSpPr/>
          <p:nvPr/>
        </p:nvSpPr>
        <p:spPr>
          <a:xfrm rot="4305948">
            <a:off x="-776822" y="3534197"/>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1" name="Google Shape;3611;p216"/>
          <p:cNvGrpSpPr/>
          <p:nvPr/>
        </p:nvGrpSpPr>
        <p:grpSpPr>
          <a:xfrm>
            <a:off x="-725160" y="3362263"/>
            <a:ext cx="2693494" cy="1502774"/>
            <a:chOff x="-7" y="2659597"/>
            <a:chExt cx="4004600" cy="2234275"/>
          </a:xfrm>
        </p:grpSpPr>
        <p:sp>
          <p:nvSpPr>
            <p:cNvPr id="3612" name="Google Shape;3612;p216"/>
            <p:cNvSpPr/>
            <p:nvPr/>
          </p:nvSpPr>
          <p:spPr>
            <a:xfrm flipH="1">
              <a:off x="1024740" y="3462379"/>
              <a:ext cx="462130" cy="703210"/>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16"/>
            <p:cNvSpPr/>
            <p:nvPr/>
          </p:nvSpPr>
          <p:spPr>
            <a:xfrm flipH="1">
              <a:off x="2267695" y="4289411"/>
              <a:ext cx="631719" cy="443612"/>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16"/>
            <p:cNvSpPr/>
            <p:nvPr/>
          </p:nvSpPr>
          <p:spPr>
            <a:xfrm flipH="1">
              <a:off x="240014" y="3102612"/>
              <a:ext cx="3507034" cy="1791261"/>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216"/>
            <p:cNvSpPr/>
            <p:nvPr/>
          </p:nvSpPr>
          <p:spPr>
            <a:xfrm flipH="1">
              <a:off x="2498090" y="3543727"/>
              <a:ext cx="933179" cy="1327473"/>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16"/>
            <p:cNvSpPr/>
            <p:nvPr/>
          </p:nvSpPr>
          <p:spPr>
            <a:xfrm flipH="1">
              <a:off x="487407" y="3102612"/>
              <a:ext cx="2044231" cy="59073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16"/>
            <p:cNvSpPr/>
            <p:nvPr/>
          </p:nvSpPr>
          <p:spPr>
            <a:xfrm flipH="1">
              <a:off x="-7" y="2908110"/>
              <a:ext cx="1459685" cy="1257493"/>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16"/>
            <p:cNvSpPr/>
            <p:nvPr/>
          </p:nvSpPr>
          <p:spPr>
            <a:xfrm flipH="1">
              <a:off x="2364696" y="2659597"/>
              <a:ext cx="1639897" cy="1232786"/>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16"/>
            <p:cNvSpPr/>
            <p:nvPr/>
          </p:nvSpPr>
          <p:spPr>
            <a:xfrm flipH="1">
              <a:off x="2354335" y="3378723"/>
              <a:ext cx="797069" cy="445366"/>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0" name="Google Shape;3620;p216"/>
          <p:cNvGrpSpPr/>
          <p:nvPr/>
        </p:nvGrpSpPr>
        <p:grpSpPr>
          <a:xfrm>
            <a:off x="6845422" y="2940438"/>
            <a:ext cx="3023737" cy="1924587"/>
            <a:chOff x="6005406" y="2858950"/>
            <a:chExt cx="3023737" cy="1924587"/>
          </a:xfrm>
        </p:grpSpPr>
        <p:sp>
          <p:nvSpPr>
            <p:cNvPr id="3621" name="Google Shape;3621;p216"/>
            <p:cNvSpPr/>
            <p:nvPr/>
          </p:nvSpPr>
          <p:spPr>
            <a:xfrm>
              <a:off x="8029069" y="3820713"/>
              <a:ext cx="310829" cy="47297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16"/>
            <p:cNvSpPr/>
            <p:nvPr/>
          </p:nvSpPr>
          <p:spPr>
            <a:xfrm>
              <a:off x="7078992" y="4376975"/>
              <a:ext cx="424895" cy="298374"/>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16"/>
            <p:cNvSpPr/>
            <p:nvPr/>
          </p:nvSpPr>
          <p:spPr>
            <a:xfrm>
              <a:off x="6508874" y="3578735"/>
              <a:ext cx="2358833" cy="1204803"/>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16"/>
            <p:cNvSpPr/>
            <p:nvPr/>
          </p:nvSpPr>
          <p:spPr>
            <a:xfrm>
              <a:off x="6721267" y="3875428"/>
              <a:ext cx="627656" cy="892859"/>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16"/>
            <p:cNvSpPr/>
            <p:nvPr/>
          </p:nvSpPr>
          <p:spPr>
            <a:xfrm>
              <a:off x="7326358" y="3578735"/>
              <a:ext cx="1374951" cy="397329"/>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16"/>
            <p:cNvSpPr/>
            <p:nvPr/>
          </p:nvSpPr>
          <p:spPr>
            <a:xfrm>
              <a:off x="8047359" y="3447913"/>
              <a:ext cx="981784" cy="845791"/>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7" name="Google Shape;3627;p216"/>
            <p:cNvGrpSpPr/>
            <p:nvPr/>
          </p:nvGrpSpPr>
          <p:grpSpPr>
            <a:xfrm rot="-3165620">
              <a:off x="6377287" y="2890171"/>
              <a:ext cx="718549" cy="1290626"/>
              <a:chOff x="1091670" y="1268815"/>
              <a:chExt cx="432581" cy="776982"/>
            </a:xfrm>
          </p:grpSpPr>
          <p:sp>
            <p:nvSpPr>
              <p:cNvPr id="3628" name="Google Shape;3628;p216"/>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216"/>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0" name="Google Shape;3630;p216"/>
            <p:cNvSpPr/>
            <p:nvPr/>
          </p:nvSpPr>
          <p:spPr>
            <a:xfrm>
              <a:off x="6909504" y="3764447"/>
              <a:ext cx="536109" cy="299554"/>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1" name="Google Shape;3631;p216"/>
          <p:cNvGrpSpPr/>
          <p:nvPr/>
        </p:nvGrpSpPr>
        <p:grpSpPr>
          <a:xfrm rot="1241619">
            <a:off x="591299" y="1315728"/>
            <a:ext cx="481392" cy="556132"/>
            <a:chOff x="1182325" y="4709275"/>
            <a:chExt cx="403200" cy="465800"/>
          </a:xfrm>
        </p:grpSpPr>
        <p:sp>
          <p:nvSpPr>
            <p:cNvPr id="3632" name="Google Shape;3632;p216"/>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16"/>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216"/>
          <p:cNvGrpSpPr/>
          <p:nvPr/>
        </p:nvGrpSpPr>
        <p:grpSpPr>
          <a:xfrm rot="-5980330">
            <a:off x="472523" y="2493405"/>
            <a:ext cx="481410" cy="556152"/>
            <a:chOff x="1182325" y="4709275"/>
            <a:chExt cx="403200" cy="465800"/>
          </a:xfrm>
        </p:grpSpPr>
        <p:sp>
          <p:nvSpPr>
            <p:cNvPr id="3635" name="Google Shape;3635;p216"/>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16"/>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7" name="Google Shape;3637;p216"/>
          <p:cNvSpPr/>
          <p:nvPr/>
        </p:nvSpPr>
        <p:spPr>
          <a:xfrm rot="1359651">
            <a:off x="179556" y="201237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16"/>
          <p:cNvSpPr/>
          <p:nvPr/>
        </p:nvSpPr>
        <p:spPr>
          <a:xfrm rot="1003606">
            <a:off x="421991" y="786224"/>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9" name="Google Shape;3639;p216"/>
          <p:cNvGrpSpPr/>
          <p:nvPr/>
        </p:nvGrpSpPr>
        <p:grpSpPr>
          <a:xfrm rot="2152574">
            <a:off x="8030519" y="2040607"/>
            <a:ext cx="462965" cy="831576"/>
            <a:chOff x="1091670" y="1268815"/>
            <a:chExt cx="432581" cy="776982"/>
          </a:xfrm>
        </p:grpSpPr>
        <p:sp>
          <p:nvSpPr>
            <p:cNvPr id="3640" name="Google Shape;3640;p216"/>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16"/>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2" name="Google Shape;3642;p216"/>
          <p:cNvGrpSpPr/>
          <p:nvPr/>
        </p:nvGrpSpPr>
        <p:grpSpPr>
          <a:xfrm flipH="1" rot="-2152612">
            <a:off x="8491811" y="706019"/>
            <a:ext cx="421328" cy="756788"/>
            <a:chOff x="1091670" y="1268815"/>
            <a:chExt cx="432581" cy="776982"/>
          </a:xfrm>
        </p:grpSpPr>
        <p:sp>
          <p:nvSpPr>
            <p:cNvPr id="3643" name="Google Shape;3643;p216"/>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16"/>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5" name="Google Shape;3645;p216"/>
          <p:cNvSpPr/>
          <p:nvPr/>
        </p:nvSpPr>
        <p:spPr>
          <a:xfrm rot="1359651">
            <a:off x="8537581" y="30379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16"/>
          <p:cNvSpPr/>
          <p:nvPr/>
        </p:nvSpPr>
        <p:spPr>
          <a:xfrm rot="1359651">
            <a:off x="8090956" y="14988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16"/>
          <p:cNvSpPr/>
          <p:nvPr/>
        </p:nvSpPr>
        <p:spPr>
          <a:xfrm rot="1359651">
            <a:off x="8607544" y="3203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49" name="Shape 249"/>
        <p:cNvGrpSpPr/>
        <p:nvPr/>
      </p:nvGrpSpPr>
      <p:grpSpPr>
        <a:xfrm>
          <a:off x="0" y="0"/>
          <a:ext cx="0" cy="0"/>
          <a:chOff x="0" y="0"/>
          <a:chExt cx="0" cy="0"/>
        </a:xfrm>
      </p:grpSpPr>
      <p:sp>
        <p:nvSpPr>
          <p:cNvPr id="250" name="Google Shape;250;p23"/>
          <p:cNvSpPr txBox="1"/>
          <p:nvPr>
            <p:ph hasCustomPrompt="1" type="title"/>
          </p:nvPr>
        </p:nvSpPr>
        <p:spPr>
          <a:xfrm>
            <a:off x="1143054" y="2631562"/>
            <a:ext cx="6858000" cy="10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8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51" name="Google Shape;251;p23"/>
          <p:cNvSpPr txBox="1"/>
          <p:nvPr>
            <p:ph idx="1" type="body"/>
          </p:nvPr>
        </p:nvSpPr>
        <p:spPr>
          <a:xfrm flipH="1">
            <a:off x="1142946" y="3822638"/>
            <a:ext cx="6858000" cy="36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600"/>
            </a:lvl1pPr>
            <a:lvl2pPr indent="-317500" lvl="1" marL="914400" rtl="0" algn="ctr">
              <a:lnSpc>
                <a:spcPct val="100000"/>
              </a:lnSpc>
              <a:spcBef>
                <a:spcPts val="1000"/>
              </a:spcBef>
              <a:spcAft>
                <a:spcPts val="0"/>
              </a:spcAft>
              <a:buSzPts val="1400"/>
              <a:buChar char="○"/>
              <a:defRPr i="0"/>
            </a:lvl2pPr>
            <a:lvl3pPr indent="-317500" lvl="2" marL="1371600" rtl="0" algn="ctr">
              <a:lnSpc>
                <a:spcPct val="100000"/>
              </a:lnSpc>
              <a:spcBef>
                <a:spcPts val="0"/>
              </a:spcBef>
              <a:spcAft>
                <a:spcPts val="0"/>
              </a:spcAft>
              <a:buSzPts val="1400"/>
              <a:buChar char="■"/>
              <a:defRPr/>
            </a:lvl3pPr>
            <a:lvl4pPr indent="-317500" lvl="3" marL="1828800" rtl="0" algn="ctr">
              <a:lnSpc>
                <a:spcPct val="100000"/>
              </a:lnSpc>
              <a:spcBef>
                <a:spcPts val="0"/>
              </a:spcBef>
              <a:spcAft>
                <a:spcPts val="0"/>
              </a:spcAft>
              <a:buSzPts val="1400"/>
              <a:buChar char="●"/>
              <a:defRPr/>
            </a:lvl4pPr>
            <a:lvl5pPr indent="-317500" lvl="4" marL="2286000" rtl="0" algn="ctr">
              <a:lnSpc>
                <a:spcPct val="100000"/>
              </a:lnSpc>
              <a:spcBef>
                <a:spcPts val="0"/>
              </a:spcBef>
              <a:spcAft>
                <a:spcPts val="0"/>
              </a:spcAft>
              <a:buSzPts val="1400"/>
              <a:buChar char="○"/>
              <a:defRPr/>
            </a:lvl5pPr>
            <a:lvl6pPr indent="-317500" lvl="5" marL="2743200" rtl="0" algn="ctr">
              <a:lnSpc>
                <a:spcPct val="100000"/>
              </a:lnSpc>
              <a:spcBef>
                <a:spcPts val="0"/>
              </a:spcBef>
              <a:spcAft>
                <a:spcPts val="0"/>
              </a:spcAft>
              <a:buSzPts val="1400"/>
              <a:buChar char="■"/>
              <a:defRPr/>
            </a:lvl6pPr>
            <a:lvl7pPr indent="-317500" lvl="6" marL="3200400" rtl="0" algn="ctr">
              <a:lnSpc>
                <a:spcPct val="100000"/>
              </a:lnSpc>
              <a:spcBef>
                <a:spcPts val="0"/>
              </a:spcBef>
              <a:spcAft>
                <a:spcPts val="0"/>
              </a:spcAft>
              <a:buSzPts val="1400"/>
              <a:buChar char="●"/>
              <a:defRPr/>
            </a:lvl7pPr>
            <a:lvl8pPr indent="-317500" lvl="7" marL="3657600" rtl="0" algn="ctr">
              <a:lnSpc>
                <a:spcPct val="100000"/>
              </a:lnSpc>
              <a:spcBef>
                <a:spcPts val="0"/>
              </a:spcBef>
              <a:spcAft>
                <a:spcPts val="0"/>
              </a:spcAft>
              <a:buSzPts val="1400"/>
              <a:buChar char="○"/>
              <a:defRPr/>
            </a:lvl8pPr>
            <a:lvl9pPr indent="-317500" lvl="8" marL="4114800" rtl="0" algn="ctr">
              <a:lnSpc>
                <a:spcPct val="100000"/>
              </a:lnSpc>
              <a:spcBef>
                <a:spcPts val="0"/>
              </a:spcBef>
              <a:spcAft>
                <a:spcPts val="0"/>
              </a:spcAft>
              <a:buSzPts val="1400"/>
              <a:buChar char="■"/>
              <a:defRPr/>
            </a:lvl9pPr>
          </a:lstStyle>
          <a:p/>
        </p:txBody>
      </p:sp>
      <p:grpSp>
        <p:nvGrpSpPr>
          <p:cNvPr id="252" name="Google Shape;252;p23"/>
          <p:cNvGrpSpPr/>
          <p:nvPr/>
        </p:nvGrpSpPr>
        <p:grpSpPr>
          <a:xfrm flipH="1" rot="290067">
            <a:off x="7994758" y="3619370"/>
            <a:ext cx="1307008" cy="1636206"/>
            <a:chOff x="3581675" y="1822922"/>
            <a:chExt cx="1768067" cy="2213393"/>
          </a:xfrm>
        </p:grpSpPr>
        <p:sp>
          <p:nvSpPr>
            <p:cNvPr id="253" name="Google Shape;253;p23"/>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651" name="Shape 3651"/>
        <p:cNvGrpSpPr/>
        <p:nvPr/>
      </p:nvGrpSpPr>
      <p:grpSpPr>
        <a:xfrm>
          <a:off x="0" y="0"/>
          <a:ext cx="0" cy="0"/>
          <a:chOff x="0" y="0"/>
          <a:chExt cx="0" cy="0"/>
        </a:xfrm>
      </p:grpSpPr>
      <p:sp>
        <p:nvSpPr>
          <p:cNvPr id="3652" name="Google Shape;3652;p218"/>
          <p:cNvSpPr/>
          <p:nvPr/>
        </p:nvSpPr>
        <p:spPr>
          <a:xfrm flipH="1" rot="533097">
            <a:off x="-22204" y="3310595"/>
            <a:ext cx="579966" cy="145864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18"/>
          <p:cNvSpPr/>
          <p:nvPr/>
        </p:nvSpPr>
        <p:spPr>
          <a:xfrm rot="2563314">
            <a:off x="5376968" y="3673068"/>
            <a:ext cx="561551" cy="141232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18"/>
          <p:cNvSpPr/>
          <p:nvPr/>
        </p:nvSpPr>
        <p:spPr>
          <a:xfrm flipH="1" rot="1563272">
            <a:off x="4854627" y="3742074"/>
            <a:ext cx="394908" cy="99321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18"/>
          <p:cNvSpPr/>
          <p:nvPr/>
        </p:nvSpPr>
        <p:spPr>
          <a:xfrm flipH="1">
            <a:off x="-1368070" y="4125600"/>
            <a:ext cx="7218079" cy="1181018"/>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18"/>
          <p:cNvSpPr/>
          <p:nvPr/>
        </p:nvSpPr>
        <p:spPr>
          <a:xfrm rot="305700">
            <a:off x="-321971" y="4286563"/>
            <a:ext cx="5872633" cy="116601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7" name="Google Shape;3657;p218"/>
          <p:cNvGrpSpPr/>
          <p:nvPr/>
        </p:nvGrpSpPr>
        <p:grpSpPr>
          <a:xfrm rot="-286778">
            <a:off x="4718104" y="4186105"/>
            <a:ext cx="5959645" cy="1075365"/>
            <a:chOff x="1096425" y="1385101"/>
            <a:chExt cx="5135254" cy="926611"/>
          </a:xfrm>
        </p:grpSpPr>
        <p:sp>
          <p:nvSpPr>
            <p:cNvPr id="3658" name="Google Shape;3658;p218"/>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18"/>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0" name="Google Shape;3660;p218"/>
          <p:cNvSpPr/>
          <p:nvPr/>
        </p:nvSpPr>
        <p:spPr>
          <a:xfrm flipH="1">
            <a:off x="8509279" y="343647"/>
            <a:ext cx="1046400" cy="50314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18"/>
          <p:cNvSpPr/>
          <p:nvPr/>
        </p:nvSpPr>
        <p:spPr>
          <a:xfrm rot="-7248076">
            <a:off x="-317537" y="-173478"/>
            <a:ext cx="1468877" cy="1425966"/>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18"/>
          <p:cNvSpPr/>
          <p:nvPr/>
        </p:nvSpPr>
        <p:spPr>
          <a:xfrm rot="-313515">
            <a:off x="8474666" y="3614260"/>
            <a:ext cx="398338" cy="346380"/>
          </a:xfrm>
          <a:custGeom>
            <a:rect b="b" l="l" r="r" t="t"/>
            <a:pathLst>
              <a:path extrusionOk="0" h="8757" w="10070">
                <a:moveTo>
                  <a:pt x="2720" y="1"/>
                </a:moveTo>
                <a:cubicBezTo>
                  <a:pt x="1516" y="1"/>
                  <a:pt x="0" y="2987"/>
                  <a:pt x="501" y="5635"/>
                </a:cubicBezTo>
                <a:cubicBezTo>
                  <a:pt x="791" y="7164"/>
                  <a:pt x="1686" y="8217"/>
                  <a:pt x="2231" y="8756"/>
                </a:cubicBezTo>
                <a:cubicBezTo>
                  <a:pt x="3118" y="8701"/>
                  <a:pt x="4428" y="8486"/>
                  <a:pt x="5738" y="7698"/>
                </a:cubicBezTo>
                <a:cubicBezTo>
                  <a:pt x="8541" y="6011"/>
                  <a:pt x="10069" y="2465"/>
                  <a:pt x="9313" y="1703"/>
                </a:cubicBezTo>
                <a:cubicBezTo>
                  <a:pt x="9209" y="1599"/>
                  <a:pt x="9047" y="1533"/>
                  <a:pt x="8802" y="1533"/>
                </a:cubicBezTo>
                <a:cubicBezTo>
                  <a:pt x="8175" y="1533"/>
                  <a:pt x="7001" y="1964"/>
                  <a:pt x="4840" y="3285"/>
                </a:cubicBezTo>
                <a:cubicBezTo>
                  <a:pt x="3905" y="244"/>
                  <a:pt x="3062" y="7"/>
                  <a:pt x="2736" y="1"/>
                </a:cubicBezTo>
                <a:cubicBezTo>
                  <a:pt x="2731" y="1"/>
                  <a:pt x="2725" y="1"/>
                  <a:pt x="27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18"/>
          <p:cNvSpPr/>
          <p:nvPr/>
        </p:nvSpPr>
        <p:spPr>
          <a:xfrm rot="1530473">
            <a:off x="240716" y="2435943"/>
            <a:ext cx="251750" cy="25178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18"/>
          <p:cNvSpPr/>
          <p:nvPr/>
        </p:nvSpPr>
        <p:spPr>
          <a:xfrm rot="1758961">
            <a:off x="5313355" y="289138"/>
            <a:ext cx="454491" cy="454402"/>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5" name="Google Shape;3665;p218"/>
          <p:cNvGrpSpPr/>
          <p:nvPr/>
        </p:nvGrpSpPr>
        <p:grpSpPr>
          <a:xfrm rot="8100000">
            <a:off x="683005" y="-584437"/>
            <a:ext cx="764492" cy="1686238"/>
            <a:chOff x="1768957" y="2795221"/>
            <a:chExt cx="905793" cy="1997906"/>
          </a:xfrm>
        </p:grpSpPr>
        <p:sp>
          <p:nvSpPr>
            <p:cNvPr id="3666" name="Google Shape;3666;p218"/>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18"/>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18"/>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9" name="Google Shape;3669;p218"/>
          <p:cNvSpPr/>
          <p:nvPr/>
        </p:nvSpPr>
        <p:spPr>
          <a:xfrm rot="1758980">
            <a:off x="5414720" y="390481"/>
            <a:ext cx="251750" cy="25178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18"/>
          <p:cNvSpPr/>
          <p:nvPr/>
        </p:nvSpPr>
        <p:spPr>
          <a:xfrm>
            <a:off x="589199" y="846800"/>
            <a:ext cx="686344" cy="49745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18"/>
          <p:cNvSpPr/>
          <p:nvPr/>
        </p:nvSpPr>
        <p:spPr>
          <a:xfrm rot="71669">
            <a:off x="2420416" y="-160728"/>
            <a:ext cx="551706" cy="55157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18"/>
          <p:cNvSpPr/>
          <p:nvPr/>
        </p:nvSpPr>
        <p:spPr>
          <a:xfrm rot="71861">
            <a:off x="2543492" y="-37702"/>
            <a:ext cx="305588" cy="3056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18"/>
          <p:cNvSpPr txBox="1"/>
          <p:nvPr>
            <p:ph type="ctrTitle"/>
          </p:nvPr>
        </p:nvSpPr>
        <p:spPr>
          <a:xfrm>
            <a:off x="713375" y="1357550"/>
            <a:ext cx="6128400" cy="22362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6200"/>
              <a:buNone/>
              <a:defRPr sz="4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674" name="Google Shape;3674;p218"/>
          <p:cNvSpPr txBox="1"/>
          <p:nvPr>
            <p:ph idx="1" type="subTitle"/>
          </p:nvPr>
        </p:nvSpPr>
        <p:spPr>
          <a:xfrm>
            <a:off x="713375" y="3511296"/>
            <a:ext cx="41547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75" name="Shape 3675"/>
        <p:cNvGrpSpPr/>
        <p:nvPr/>
      </p:nvGrpSpPr>
      <p:grpSpPr>
        <a:xfrm>
          <a:off x="0" y="0"/>
          <a:ext cx="0" cy="0"/>
          <a:chOff x="0" y="0"/>
          <a:chExt cx="0" cy="0"/>
        </a:xfrm>
      </p:grpSpPr>
      <p:sp>
        <p:nvSpPr>
          <p:cNvPr id="3676" name="Google Shape;3676;p219"/>
          <p:cNvSpPr/>
          <p:nvPr/>
        </p:nvSpPr>
        <p:spPr>
          <a:xfrm flipH="1" rot="10643826">
            <a:off x="5416282" y="-100493"/>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19"/>
          <p:cNvSpPr/>
          <p:nvPr/>
        </p:nvSpPr>
        <p:spPr>
          <a:xfrm>
            <a:off x="5702435" y="-189747"/>
            <a:ext cx="3995215" cy="80393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19"/>
          <p:cNvSpPr/>
          <p:nvPr/>
        </p:nvSpPr>
        <p:spPr>
          <a:xfrm rot="10501789">
            <a:off x="-467214" y="-440084"/>
            <a:ext cx="2076037" cy="20153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19"/>
          <p:cNvSpPr/>
          <p:nvPr/>
        </p:nvSpPr>
        <p:spPr>
          <a:xfrm>
            <a:off x="1319301" y="-107089"/>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0" name="Google Shape;3680;p219"/>
          <p:cNvGrpSpPr/>
          <p:nvPr/>
        </p:nvGrpSpPr>
        <p:grpSpPr>
          <a:xfrm flipH="1" rot="6305159">
            <a:off x="184399" y="-878461"/>
            <a:ext cx="1057641" cy="2332837"/>
            <a:chOff x="1768957" y="2795221"/>
            <a:chExt cx="905793" cy="1997906"/>
          </a:xfrm>
        </p:grpSpPr>
        <p:sp>
          <p:nvSpPr>
            <p:cNvPr id="3681" name="Google Shape;3681;p219"/>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19"/>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19"/>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4" name="Google Shape;3684;p219"/>
          <p:cNvGrpSpPr/>
          <p:nvPr/>
        </p:nvGrpSpPr>
        <p:grpSpPr>
          <a:xfrm flipH="1" rot="8708913">
            <a:off x="89175" y="874847"/>
            <a:ext cx="751158" cy="1349133"/>
            <a:chOff x="1091670" y="1268815"/>
            <a:chExt cx="432581" cy="776982"/>
          </a:xfrm>
        </p:grpSpPr>
        <p:sp>
          <p:nvSpPr>
            <p:cNvPr id="3685" name="Google Shape;3685;p219"/>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19"/>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7" name="Google Shape;3687;p219"/>
          <p:cNvSpPr/>
          <p:nvPr/>
        </p:nvSpPr>
        <p:spPr>
          <a:xfrm flipH="1" rot="7200144">
            <a:off x="210456" y="247451"/>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19"/>
          <p:cNvSpPr/>
          <p:nvPr/>
        </p:nvSpPr>
        <p:spPr>
          <a:xfrm rot="719841">
            <a:off x="2364223" y="4445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19"/>
          <p:cNvSpPr/>
          <p:nvPr/>
        </p:nvSpPr>
        <p:spPr>
          <a:xfrm rot="719841">
            <a:off x="8766673" y="14881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19"/>
          <p:cNvSpPr/>
          <p:nvPr/>
        </p:nvSpPr>
        <p:spPr>
          <a:xfrm flipH="1" rot="147442">
            <a:off x="8351739" y="1133162"/>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19"/>
          <p:cNvSpPr/>
          <p:nvPr/>
        </p:nvSpPr>
        <p:spPr>
          <a:xfrm rot="719841">
            <a:off x="8385048" y="192690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2" name="Google Shape;3692;p219"/>
          <p:cNvGrpSpPr/>
          <p:nvPr/>
        </p:nvGrpSpPr>
        <p:grpSpPr>
          <a:xfrm flipH="1" rot="-2326049">
            <a:off x="7340423" y="301642"/>
            <a:ext cx="584554" cy="531924"/>
            <a:chOff x="3662937" y="1822922"/>
            <a:chExt cx="847477" cy="771332"/>
          </a:xfrm>
        </p:grpSpPr>
        <p:sp>
          <p:nvSpPr>
            <p:cNvPr id="3693" name="Google Shape;3693;p21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21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5" name="Google Shape;3695;p219"/>
          <p:cNvSpPr/>
          <p:nvPr/>
        </p:nvSpPr>
        <p:spPr>
          <a:xfrm rot="360581">
            <a:off x="8057148" y="415353"/>
            <a:ext cx="1339427" cy="64404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19"/>
          <p:cNvSpPr txBox="1"/>
          <p:nvPr>
            <p:ph type="title"/>
          </p:nvPr>
        </p:nvSpPr>
        <p:spPr>
          <a:xfrm>
            <a:off x="713275" y="2987220"/>
            <a:ext cx="5058900" cy="1104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3697" name="Google Shape;3697;p219"/>
          <p:cNvSpPr txBox="1"/>
          <p:nvPr>
            <p:ph hasCustomPrompt="1" idx="2" type="title"/>
          </p:nvPr>
        </p:nvSpPr>
        <p:spPr>
          <a:xfrm>
            <a:off x="716300" y="2134450"/>
            <a:ext cx="1350300" cy="7911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75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3698" name="Google Shape;3698;p219"/>
          <p:cNvSpPr txBox="1"/>
          <p:nvPr>
            <p:ph idx="1" type="subTitle"/>
          </p:nvPr>
        </p:nvSpPr>
        <p:spPr>
          <a:xfrm>
            <a:off x="711175" y="4161995"/>
            <a:ext cx="5063100" cy="45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99" name="Shape 3699"/>
        <p:cNvGrpSpPr/>
        <p:nvPr/>
      </p:nvGrpSpPr>
      <p:grpSpPr>
        <a:xfrm>
          <a:off x="0" y="0"/>
          <a:ext cx="0" cy="0"/>
          <a:chOff x="0" y="0"/>
          <a:chExt cx="0" cy="0"/>
        </a:xfrm>
      </p:grpSpPr>
      <p:grpSp>
        <p:nvGrpSpPr>
          <p:cNvPr id="3700" name="Google Shape;3700;p220"/>
          <p:cNvGrpSpPr/>
          <p:nvPr/>
        </p:nvGrpSpPr>
        <p:grpSpPr>
          <a:xfrm>
            <a:off x="7842906" y="2390316"/>
            <a:ext cx="1140601" cy="3435455"/>
            <a:chOff x="7774800" y="2578270"/>
            <a:chExt cx="1117031" cy="3364465"/>
          </a:xfrm>
        </p:grpSpPr>
        <p:sp>
          <p:nvSpPr>
            <p:cNvPr id="3701" name="Google Shape;3701;p220"/>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20"/>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220"/>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20"/>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220"/>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6" name="Google Shape;3706;p220"/>
          <p:cNvSpPr/>
          <p:nvPr/>
        </p:nvSpPr>
        <p:spPr>
          <a:xfrm flipH="1" rot="62989">
            <a:off x="779551" y="4285319"/>
            <a:ext cx="7543882" cy="1075141"/>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7" name="Google Shape;3707;p220"/>
          <p:cNvGrpSpPr/>
          <p:nvPr/>
        </p:nvGrpSpPr>
        <p:grpSpPr>
          <a:xfrm flipH="1">
            <a:off x="104493" y="2390316"/>
            <a:ext cx="1140601" cy="3435455"/>
            <a:chOff x="7774800" y="2578270"/>
            <a:chExt cx="1117031" cy="3364465"/>
          </a:xfrm>
        </p:grpSpPr>
        <p:sp>
          <p:nvSpPr>
            <p:cNvPr id="3708" name="Google Shape;3708;p220"/>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20"/>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20"/>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20"/>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20"/>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3" name="Google Shape;3713;p220"/>
          <p:cNvSpPr/>
          <p:nvPr/>
        </p:nvSpPr>
        <p:spPr>
          <a:xfrm rot="255845">
            <a:off x="1932145" y="4559111"/>
            <a:ext cx="5223762" cy="1062447"/>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20"/>
          <p:cNvSpPr txBox="1"/>
          <p:nvPr>
            <p:ph type="title"/>
          </p:nvPr>
        </p:nvSpPr>
        <p:spPr>
          <a:xfrm>
            <a:off x="1369200" y="1174988"/>
            <a:ext cx="6405600" cy="158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3100"/>
              <a:buNone/>
              <a:defRPr sz="15000"/>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3715" name="Google Shape;3715;p220"/>
          <p:cNvSpPr txBox="1"/>
          <p:nvPr>
            <p:ph idx="1" type="body"/>
          </p:nvPr>
        </p:nvSpPr>
        <p:spPr>
          <a:xfrm>
            <a:off x="1828800" y="3107388"/>
            <a:ext cx="5486400" cy="600300"/>
          </a:xfrm>
          <a:prstGeom prst="rect">
            <a:avLst/>
          </a:prstGeom>
          <a:ln>
            <a:noFill/>
          </a:ln>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16" name="Shape 3716"/>
        <p:cNvGrpSpPr/>
        <p:nvPr/>
      </p:nvGrpSpPr>
      <p:grpSpPr>
        <a:xfrm>
          <a:off x="0" y="0"/>
          <a:ext cx="0" cy="0"/>
          <a:chOff x="0" y="0"/>
          <a:chExt cx="0" cy="0"/>
        </a:xfrm>
      </p:grpSpPr>
      <p:sp>
        <p:nvSpPr>
          <p:cNvPr id="3717" name="Google Shape;3717;p221"/>
          <p:cNvSpPr/>
          <p:nvPr/>
        </p:nvSpPr>
        <p:spPr>
          <a:xfrm flipH="1" rot="5400000">
            <a:off x="5315272" y="4220235"/>
            <a:ext cx="424945" cy="106869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21"/>
          <p:cNvSpPr/>
          <p:nvPr/>
        </p:nvSpPr>
        <p:spPr>
          <a:xfrm flipH="1" rot="-837871">
            <a:off x="226660" y="3513557"/>
            <a:ext cx="424939" cy="106868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21"/>
          <p:cNvSpPr/>
          <p:nvPr/>
        </p:nvSpPr>
        <p:spPr>
          <a:xfrm flipH="1" rot="266263">
            <a:off x="-1341542" y="4163926"/>
            <a:ext cx="7498865" cy="118131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21"/>
          <p:cNvSpPr/>
          <p:nvPr/>
        </p:nvSpPr>
        <p:spPr>
          <a:xfrm rot="560773">
            <a:off x="-266302" y="4353960"/>
            <a:ext cx="6096264" cy="116735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1" name="Google Shape;3721;p221"/>
          <p:cNvGrpSpPr/>
          <p:nvPr/>
        </p:nvGrpSpPr>
        <p:grpSpPr>
          <a:xfrm rot="-312456">
            <a:off x="532907" y="3273590"/>
            <a:ext cx="1392798" cy="1743383"/>
            <a:chOff x="3581675" y="1822922"/>
            <a:chExt cx="1768067" cy="2213393"/>
          </a:xfrm>
        </p:grpSpPr>
        <p:sp>
          <p:nvSpPr>
            <p:cNvPr id="3722" name="Google Shape;3722;p221"/>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21"/>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21"/>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21"/>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2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2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21"/>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21"/>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0" name="Google Shape;3730;p221"/>
          <p:cNvGrpSpPr/>
          <p:nvPr/>
        </p:nvGrpSpPr>
        <p:grpSpPr>
          <a:xfrm rot="2700000">
            <a:off x="8257300" y="2298427"/>
            <a:ext cx="600560" cy="546635"/>
            <a:chOff x="3089194" y="1815525"/>
            <a:chExt cx="616790" cy="561327"/>
          </a:xfrm>
        </p:grpSpPr>
        <p:sp>
          <p:nvSpPr>
            <p:cNvPr id="3731" name="Google Shape;3731;p221"/>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21"/>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3" name="Google Shape;3733;p221"/>
          <p:cNvSpPr/>
          <p:nvPr/>
        </p:nvSpPr>
        <p:spPr>
          <a:xfrm rot="676936">
            <a:off x="8844909" y="191198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21"/>
          <p:cNvSpPr/>
          <p:nvPr/>
        </p:nvSpPr>
        <p:spPr>
          <a:xfrm>
            <a:off x="8931318" y="725635"/>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21"/>
          <p:cNvSpPr/>
          <p:nvPr/>
        </p:nvSpPr>
        <p:spPr>
          <a:xfrm rot="378599">
            <a:off x="7919513" y="905099"/>
            <a:ext cx="1501436" cy="72191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21"/>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737" name="Google Shape;3737;p221"/>
          <p:cNvSpPr txBox="1"/>
          <p:nvPr>
            <p:ph idx="1" type="subTitle"/>
          </p:nvPr>
        </p:nvSpPr>
        <p:spPr>
          <a:xfrm>
            <a:off x="1477825" y="1333750"/>
            <a:ext cx="28470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738" name="Google Shape;3738;p221"/>
          <p:cNvSpPr txBox="1"/>
          <p:nvPr>
            <p:ph idx="2" type="body"/>
          </p:nvPr>
        </p:nvSpPr>
        <p:spPr>
          <a:xfrm>
            <a:off x="1477825" y="1976399"/>
            <a:ext cx="28470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739" name="Google Shape;3739;p221"/>
          <p:cNvSpPr txBox="1"/>
          <p:nvPr>
            <p:ph idx="3" type="subTitle"/>
          </p:nvPr>
        </p:nvSpPr>
        <p:spPr>
          <a:xfrm>
            <a:off x="5182056" y="2763808"/>
            <a:ext cx="28728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740" name="Google Shape;3740;p221"/>
          <p:cNvSpPr txBox="1"/>
          <p:nvPr>
            <p:ph idx="4" type="body"/>
          </p:nvPr>
        </p:nvSpPr>
        <p:spPr>
          <a:xfrm>
            <a:off x="5182056" y="3406450"/>
            <a:ext cx="28728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41" name="Shape 3741"/>
        <p:cNvGrpSpPr/>
        <p:nvPr/>
      </p:nvGrpSpPr>
      <p:grpSpPr>
        <a:xfrm>
          <a:off x="0" y="0"/>
          <a:ext cx="0" cy="0"/>
          <a:chOff x="0" y="0"/>
          <a:chExt cx="0" cy="0"/>
        </a:xfrm>
      </p:grpSpPr>
      <p:sp>
        <p:nvSpPr>
          <p:cNvPr id="3742" name="Google Shape;3742;p222"/>
          <p:cNvSpPr/>
          <p:nvPr/>
        </p:nvSpPr>
        <p:spPr>
          <a:xfrm flipH="1" rot="-269878">
            <a:off x="-118182" y="3373730"/>
            <a:ext cx="1003503" cy="4824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22"/>
          <p:cNvSpPr/>
          <p:nvPr/>
        </p:nvSpPr>
        <p:spPr>
          <a:xfrm rot="378616">
            <a:off x="7770476" y="1193974"/>
            <a:ext cx="1003514" cy="482500"/>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4" name="Google Shape;3744;p222"/>
          <p:cNvGrpSpPr/>
          <p:nvPr/>
        </p:nvGrpSpPr>
        <p:grpSpPr>
          <a:xfrm flipH="1" rot="-7390742">
            <a:off x="7928471" y="-255442"/>
            <a:ext cx="1270020" cy="1589902"/>
            <a:chOff x="3581675" y="1822922"/>
            <a:chExt cx="1768067" cy="2213393"/>
          </a:xfrm>
        </p:grpSpPr>
        <p:sp>
          <p:nvSpPr>
            <p:cNvPr id="3745" name="Google Shape;3745;p222"/>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222"/>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222"/>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22"/>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22"/>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22"/>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22"/>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22"/>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3" name="Google Shape;3753;p222"/>
          <p:cNvSpPr/>
          <p:nvPr/>
        </p:nvSpPr>
        <p:spPr>
          <a:xfrm>
            <a:off x="391951" y="3894826"/>
            <a:ext cx="185494" cy="18552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22"/>
          <p:cNvSpPr/>
          <p:nvPr/>
        </p:nvSpPr>
        <p:spPr>
          <a:xfrm rot="681993">
            <a:off x="256946" y="4245104"/>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22"/>
          <p:cNvSpPr/>
          <p:nvPr/>
        </p:nvSpPr>
        <p:spPr>
          <a:xfrm rot="681993">
            <a:off x="8470746" y="1941179"/>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22"/>
          <p:cNvSpPr/>
          <p:nvPr/>
        </p:nvSpPr>
        <p:spPr>
          <a:xfrm rot="681946">
            <a:off x="8795238" y="2684454"/>
            <a:ext cx="222928" cy="2229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22"/>
          <p:cNvSpPr/>
          <p:nvPr/>
        </p:nvSpPr>
        <p:spPr>
          <a:xfrm rot="2316175">
            <a:off x="3731784" y="3852631"/>
            <a:ext cx="161" cy="161"/>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22"/>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A45C37"/>
              </a:buClr>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59" name="Shape 3759"/>
        <p:cNvGrpSpPr/>
        <p:nvPr/>
      </p:nvGrpSpPr>
      <p:grpSpPr>
        <a:xfrm>
          <a:off x="0" y="0"/>
          <a:ext cx="0" cy="0"/>
          <a:chOff x="0" y="0"/>
          <a:chExt cx="0" cy="0"/>
        </a:xfrm>
      </p:grpSpPr>
      <p:sp>
        <p:nvSpPr>
          <p:cNvPr id="3760" name="Google Shape;3760;p223"/>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61" name="Google Shape;3761;p223"/>
          <p:cNvSpPr txBox="1"/>
          <p:nvPr>
            <p:ph idx="1" type="body"/>
          </p:nvPr>
        </p:nvSpPr>
        <p:spPr>
          <a:xfrm>
            <a:off x="713225" y="1607100"/>
            <a:ext cx="3858900" cy="1929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762" name="Google Shape;3762;p223"/>
          <p:cNvSpPr/>
          <p:nvPr/>
        </p:nvSpPr>
        <p:spPr>
          <a:xfrm rot="468862">
            <a:off x="5378150" y="4564691"/>
            <a:ext cx="351945" cy="35188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23"/>
          <p:cNvSpPr/>
          <p:nvPr/>
        </p:nvSpPr>
        <p:spPr>
          <a:xfrm rot="468811">
            <a:off x="5456660" y="4643164"/>
            <a:ext cx="194938" cy="19498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23"/>
          <p:cNvSpPr/>
          <p:nvPr/>
        </p:nvSpPr>
        <p:spPr>
          <a:xfrm rot="401">
            <a:off x="8497362" y="1414519"/>
            <a:ext cx="256460" cy="185822"/>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23"/>
          <p:cNvSpPr/>
          <p:nvPr/>
        </p:nvSpPr>
        <p:spPr>
          <a:xfrm rot="1003606">
            <a:off x="8448591" y="2476799"/>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66" name="Shape 3766"/>
        <p:cNvGrpSpPr/>
        <p:nvPr/>
      </p:nvGrpSpPr>
      <p:grpSpPr>
        <a:xfrm>
          <a:off x="0" y="0"/>
          <a:ext cx="0" cy="0"/>
          <a:chOff x="0" y="0"/>
          <a:chExt cx="0" cy="0"/>
        </a:xfrm>
      </p:grpSpPr>
      <p:sp>
        <p:nvSpPr>
          <p:cNvPr id="3767" name="Google Shape;3767;p224"/>
          <p:cNvSpPr txBox="1"/>
          <p:nvPr>
            <p:ph type="title"/>
          </p:nvPr>
        </p:nvSpPr>
        <p:spPr>
          <a:xfrm>
            <a:off x="1889400" y="2549225"/>
            <a:ext cx="5365200" cy="206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Font typeface="Merriweather"/>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768" name="Google Shape;3768;p224"/>
          <p:cNvSpPr/>
          <p:nvPr/>
        </p:nvSpPr>
        <p:spPr>
          <a:xfrm>
            <a:off x="-298251" y="2601074"/>
            <a:ext cx="1524086" cy="1562940"/>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24"/>
          <p:cNvSpPr/>
          <p:nvPr/>
        </p:nvSpPr>
        <p:spPr>
          <a:xfrm rot="378481">
            <a:off x="8149914" y="163283"/>
            <a:ext cx="1251048" cy="60154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24"/>
          <p:cNvSpPr/>
          <p:nvPr/>
        </p:nvSpPr>
        <p:spPr>
          <a:xfrm>
            <a:off x="8500274" y="2459653"/>
            <a:ext cx="224147" cy="2241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24"/>
          <p:cNvSpPr/>
          <p:nvPr/>
        </p:nvSpPr>
        <p:spPr>
          <a:xfrm rot="1044726">
            <a:off x="8790246" y="1925774"/>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24"/>
          <p:cNvSpPr/>
          <p:nvPr/>
        </p:nvSpPr>
        <p:spPr>
          <a:xfrm rot="1044726">
            <a:off x="870309" y="2959799"/>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24"/>
          <p:cNvSpPr/>
          <p:nvPr/>
        </p:nvSpPr>
        <p:spPr>
          <a:xfrm rot="1044780">
            <a:off x="1062039" y="2332763"/>
            <a:ext cx="208698" cy="20873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4" name="Google Shape;3774;p224"/>
          <p:cNvGrpSpPr/>
          <p:nvPr/>
        </p:nvGrpSpPr>
        <p:grpSpPr>
          <a:xfrm flipH="1" rot="3348920">
            <a:off x="-112189" y="1863089"/>
            <a:ext cx="718553" cy="1290633"/>
            <a:chOff x="1091670" y="1268815"/>
            <a:chExt cx="432581" cy="776982"/>
          </a:xfrm>
        </p:grpSpPr>
        <p:sp>
          <p:nvSpPr>
            <p:cNvPr id="3775" name="Google Shape;3775;p224"/>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24"/>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7" name="Google Shape;3777;p224"/>
          <p:cNvSpPr/>
          <p:nvPr/>
        </p:nvSpPr>
        <p:spPr>
          <a:xfrm rot="-2231991">
            <a:off x="7748013" y="2949142"/>
            <a:ext cx="381734" cy="96004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24"/>
          <p:cNvSpPr/>
          <p:nvPr/>
        </p:nvSpPr>
        <p:spPr>
          <a:xfrm flipH="1" rot="-3511791">
            <a:off x="7477158" y="3304768"/>
            <a:ext cx="323850" cy="81446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24"/>
          <p:cNvSpPr/>
          <p:nvPr/>
        </p:nvSpPr>
        <p:spPr>
          <a:xfrm rot="-1512152">
            <a:off x="7404321" y="2970680"/>
            <a:ext cx="2416071" cy="2345473"/>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24"/>
          <p:cNvSpPr/>
          <p:nvPr/>
        </p:nvSpPr>
        <p:spPr>
          <a:xfrm flipH="1" rot="286770">
            <a:off x="7527334" y="3473395"/>
            <a:ext cx="5248097" cy="1056048"/>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24"/>
          <p:cNvSpPr/>
          <p:nvPr/>
        </p:nvSpPr>
        <p:spPr>
          <a:xfrm rot="5399785">
            <a:off x="56213" y="2820623"/>
            <a:ext cx="381742" cy="96004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24"/>
          <p:cNvSpPr/>
          <p:nvPr/>
        </p:nvSpPr>
        <p:spPr>
          <a:xfrm rot="378507">
            <a:off x="-374908" y="1214219"/>
            <a:ext cx="1076848" cy="51778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24"/>
          <p:cNvSpPr/>
          <p:nvPr/>
        </p:nvSpPr>
        <p:spPr>
          <a:xfrm rot="505670">
            <a:off x="1401788" y="2941901"/>
            <a:ext cx="208693" cy="20874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84" name="Shape 3784"/>
        <p:cNvGrpSpPr/>
        <p:nvPr/>
      </p:nvGrpSpPr>
      <p:grpSpPr>
        <a:xfrm>
          <a:off x="0" y="0"/>
          <a:ext cx="0" cy="0"/>
          <a:chOff x="0" y="0"/>
          <a:chExt cx="0" cy="0"/>
        </a:xfrm>
      </p:grpSpPr>
      <p:grpSp>
        <p:nvGrpSpPr>
          <p:cNvPr id="3785" name="Google Shape;3785;p225"/>
          <p:cNvGrpSpPr/>
          <p:nvPr/>
        </p:nvGrpSpPr>
        <p:grpSpPr>
          <a:xfrm flipH="1" rot="-900056">
            <a:off x="7974588" y="2271187"/>
            <a:ext cx="1283967" cy="2832044"/>
            <a:chOff x="1768957" y="2795221"/>
            <a:chExt cx="905793" cy="1997906"/>
          </a:xfrm>
        </p:grpSpPr>
        <p:sp>
          <p:nvSpPr>
            <p:cNvPr id="3786" name="Google Shape;3786;p22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2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2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225"/>
          <p:cNvGrpSpPr/>
          <p:nvPr/>
        </p:nvGrpSpPr>
        <p:grpSpPr>
          <a:xfrm rot="10527615">
            <a:off x="-246773" y="-178456"/>
            <a:ext cx="1284004" cy="2832126"/>
            <a:chOff x="1768957" y="2795221"/>
            <a:chExt cx="905793" cy="1997906"/>
          </a:xfrm>
        </p:grpSpPr>
        <p:sp>
          <p:nvSpPr>
            <p:cNvPr id="3790" name="Google Shape;3790;p22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2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2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3" name="Google Shape;3793;p225"/>
          <p:cNvSpPr/>
          <p:nvPr/>
        </p:nvSpPr>
        <p:spPr>
          <a:xfrm rot="-10643826">
            <a:off x="-144458" y="-135568"/>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25"/>
          <p:cNvSpPr/>
          <p:nvPr/>
        </p:nvSpPr>
        <p:spPr>
          <a:xfrm rot="147239">
            <a:off x="5438556" y="4069024"/>
            <a:ext cx="3863174" cy="1188761"/>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5" name="Google Shape;3795;p225"/>
          <p:cNvGrpSpPr/>
          <p:nvPr/>
        </p:nvGrpSpPr>
        <p:grpSpPr>
          <a:xfrm rot="-3165620">
            <a:off x="6166437" y="4040371"/>
            <a:ext cx="718549" cy="1290626"/>
            <a:chOff x="1091670" y="1268815"/>
            <a:chExt cx="432581" cy="776982"/>
          </a:xfrm>
        </p:grpSpPr>
        <p:sp>
          <p:nvSpPr>
            <p:cNvPr id="3796" name="Google Shape;3796;p225"/>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25"/>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8" name="Google Shape;3798;p225"/>
          <p:cNvSpPr/>
          <p:nvPr/>
        </p:nvSpPr>
        <p:spPr>
          <a:xfrm rot="-2232047">
            <a:off x="6786391" y="3988233"/>
            <a:ext cx="508626" cy="127918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9" name="Google Shape;3799;p225"/>
          <p:cNvGrpSpPr/>
          <p:nvPr/>
        </p:nvGrpSpPr>
        <p:grpSpPr>
          <a:xfrm rot="-405066">
            <a:off x="7137255" y="3406066"/>
            <a:ext cx="1549137" cy="1939320"/>
            <a:chOff x="3581675" y="1822922"/>
            <a:chExt cx="1768067" cy="2213393"/>
          </a:xfrm>
        </p:grpSpPr>
        <p:sp>
          <p:nvSpPr>
            <p:cNvPr id="3800" name="Google Shape;3800;p225"/>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25"/>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25"/>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25"/>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2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2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25"/>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25"/>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8" name="Google Shape;3808;p225"/>
          <p:cNvGrpSpPr/>
          <p:nvPr/>
        </p:nvGrpSpPr>
        <p:grpSpPr>
          <a:xfrm flipH="1" rot="-10413424">
            <a:off x="352827" y="-246785"/>
            <a:ext cx="1578778" cy="1976231"/>
            <a:chOff x="3581675" y="1822922"/>
            <a:chExt cx="1768067" cy="2213393"/>
          </a:xfrm>
        </p:grpSpPr>
        <p:sp>
          <p:nvSpPr>
            <p:cNvPr id="3809" name="Google Shape;3809;p225"/>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25"/>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25"/>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25"/>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2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2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25"/>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25"/>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225"/>
          <p:cNvGrpSpPr/>
          <p:nvPr/>
        </p:nvGrpSpPr>
        <p:grpSpPr>
          <a:xfrm rot="7491087">
            <a:off x="2192308" y="-259812"/>
            <a:ext cx="751158" cy="1349133"/>
            <a:chOff x="1091670" y="1268815"/>
            <a:chExt cx="432581" cy="776982"/>
          </a:xfrm>
        </p:grpSpPr>
        <p:sp>
          <p:nvSpPr>
            <p:cNvPr id="3818" name="Google Shape;3818;p225"/>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25"/>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0" name="Google Shape;3820;p225"/>
          <p:cNvSpPr/>
          <p:nvPr/>
        </p:nvSpPr>
        <p:spPr>
          <a:xfrm rot="8999856">
            <a:off x="1760150" y="-224819"/>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25"/>
          <p:cNvSpPr txBox="1"/>
          <p:nvPr>
            <p:ph type="title"/>
          </p:nvPr>
        </p:nvSpPr>
        <p:spPr>
          <a:xfrm>
            <a:off x="2218488" y="1594725"/>
            <a:ext cx="4707000" cy="66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100"/>
              <a:buNone/>
              <a:defRPr sz="5000"/>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3822" name="Google Shape;3822;p225"/>
          <p:cNvSpPr txBox="1"/>
          <p:nvPr>
            <p:ph idx="1" type="subTitle"/>
          </p:nvPr>
        </p:nvSpPr>
        <p:spPr>
          <a:xfrm>
            <a:off x="2220400" y="2200275"/>
            <a:ext cx="4703100" cy="142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23" name="Shape 3823"/>
        <p:cNvGrpSpPr/>
        <p:nvPr/>
      </p:nvGrpSpPr>
      <p:grpSpPr>
        <a:xfrm>
          <a:off x="0" y="0"/>
          <a:ext cx="0" cy="0"/>
          <a:chOff x="0" y="0"/>
          <a:chExt cx="0" cy="0"/>
        </a:xfrm>
      </p:grpSpPr>
      <p:sp>
        <p:nvSpPr>
          <p:cNvPr id="3824" name="Google Shape;3824;p226"/>
          <p:cNvSpPr/>
          <p:nvPr/>
        </p:nvSpPr>
        <p:spPr>
          <a:xfrm rot="1430271">
            <a:off x="8461053" y="2260830"/>
            <a:ext cx="189868" cy="18989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26"/>
          <p:cNvSpPr/>
          <p:nvPr/>
        </p:nvSpPr>
        <p:spPr>
          <a:xfrm flipH="1">
            <a:off x="-306475" y="2842375"/>
            <a:ext cx="6734000" cy="26324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26"/>
          <p:cNvSpPr/>
          <p:nvPr/>
        </p:nvSpPr>
        <p:spPr>
          <a:xfrm flipH="1" rot="2898871">
            <a:off x="-108678" y="3416291"/>
            <a:ext cx="486966" cy="122469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26"/>
          <p:cNvSpPr/>
          <p:nvPr/>
        </p:nvSpPr>
        <p:spPr>
          <a:xfrm rot="10799926">
            <a:off x="4522297" y="3570089"/>
            <a:ext cx="5035827" cy="209527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26"/>
          <p:cNvSpPr/>
          <p:nvPr/>
        </p:nvSpPr>
        <p:spPr>
          <a:xfrm>
            <a:off x="152814" y="2639499"/>
            <a:ext cx="1272146" cy="61169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26"/>
          <p:cNvSpPr/>
          <p:nvPr/>
        </p:nvSpPr>
        <p:spPr>
          <a:xfrm rot="719841">
            <a:off x="8815748" y="27962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0" name="Google Shape;3830;p226"/>
          <p:cNvGrpSpPr/>
          <p:nvPr/>
        </p:nvGrpSpPr>
        <p:grpSpPr>
          <a:xfrm>
            <a:off x="8221351" y="1383270"/>
            <a:ext cx="576575" cy="524728"/>
            <a:chOff x="3089194" y="1815525"/>
            <a:chExt cx="616790" cy="561327"/>
          </a:xfrm>
        </p:grpSpPr>
        <p:sp>
          <p:nvSpPr>
            <p:cNvPr id="3831" name="Google Shape;3831;p226"/>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26"/>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3" name="Google Shape;3833;p226"/>
          <p:cNvSpPr/>
          <p:nvPr/>
        </p:nvSpPr>
        <p:spPr>
          <a:xfrm flipH="1" rot="-3249097">
            <a:off x="8353041" y="4222840"/>
            <a:ext cx="521843" cy="1312424"/>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4" name="Google Shape;3834;p226"/>
          <p:cNvGrpSpPr/>
          <p:nvPr/>
        </p:nvGrpSpPr>
        <p:grpSpPr>
          <a:xfrm rot="-668349">
            <a:off x="8505193" y="3312873"/>
            <a:ext cx="905829" cy="1997986"/>
            <a:chOff x="1768957" y="2795221"/>
            <a:chExt cx="905793" cy="1997906"/>
          </a:xfrm>
        </p:grpSpPr>
        <p:sp>
          <p:nvSpPr>
            <p:cNvPr id="3835" name="Google Shape;3835;p226"/>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26"/>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26"/>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226"/>
          <p:cNvGrpSpPr/>
          <p:nvPr/>
        </p:nvGrpSpPr>
        <p:grpSpPr>
          <a:xfrm rot="3183134">
            <a:off x="-102264" y="3902036"/>
            <a:ext cx="947495" cy="1166068"/>
            <a:chOff x="3465080" y="-835281"/>
            <a:chExt cx="1214861" cy="1495111"/>
          </a:xfrm>
        </p:grpSpPr>
        <p:sp>
          <p:nvSpPr>
            <p:cNvPr id="3839" name="Google Shape;3839;p226"/>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26"/>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26"/>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2" name="Google Shape;3842;p226"/>
          <p:cNvSpPr txBox="1"/>
          <p:nvPr>
            <p:ph type="title"/>
          </p:nvPr>
        </p:nvSpPr>
        <p:spPr>
          <a:xfrm>
            <a:off x="713250" y="4054550"/>
            <a:ext cx="7717500" cy="6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843" name="Shape 3843"/>
        <p:cNvGrpSpPr/>
        <p:nvPr/>
      </p:nvGrpSpPr>
      <p:grpSpPr>
        <a:xfrm>
          <a:off x="0" y="0"/>
          <a:ext cx="0" cy="0"/>
          <a:chOff x="0" y="0"/>
          <a:chExt cx="0" cy="0"/>
        </a:xfrm>
      </p:grpSpPr>
      <p:sp>
        <p:nvSpPr>
          <p:cNvPr id="3844" name="Google Shape;3844;p227"/>
          <p:cNvSpPr txBox="1"/>
          <p:nvPr>
            <p:ph hasCustomPrompt="1" type="title"/>
          </p:nvPr>
        </p:nvSpPr>
        <p:spPr>
          <a:xfrm>
            <a:off x="1143054" y="2631562"/>
            <a:ext cx="6858000" cy="10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8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3845" name="Google Shape;3845;p227"/>
          <p:cNvSpPr txBox="1"/>
          <p:nvPr>
            <p:ph idx="1" type="body"/>
          </p:nvPr>
        </p:nvSpPr>
        <p:spPr>
          <a:xfrm flipH="1">
            <a:off x="1142946" y="3822638"/>
            <a:ext cx="6858000" cy="36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600"/>
            </a:lvl1pPr>
            <a:lvl2pPr indent="-317500" lvl="1" marL="914400" rtl="0" algn="ctr">
              <a:lnSpc>
                <a:spcPct val="100000"/>
              </a:lnSpc>
              <a:spcBef>
                <a:spcPts val="1000"/>
              </a:spcBef>
              <a:spcAft>
                <a:spcPts val="0"/>
              </a:spcAft>
              <a:buSzPts val="1400"/>
              <a:buChar char="○"/>
              <a:defRPr i="0"/>
            </a:lvl2pPr>
            <a:lvl3pPr indent="-317500" lvl="2" marL="1371600" rtl="0" algn="ctr">
              <a:lnSpc>
                <a:spcPct val="100000"/>
              </a:lnSpc>
              <a:spcBef>
                <a:spcPts val="0"/>
              </a:spcBef>
              <a:spcAft>
                <a:spcPts val="0"/>
              </a:spcAft>
              <a:buSzPts val="1400"/>
              <a:buChar char="■"/>
              <a:defRPr/>
            </a:lvl3pPr>
            <a:lvl4pPr indent="-317500" lvl="3" marL="1828800" rtl="0" algn="ctr">
              <a:lnSpc>
                <a:spcPct val="100000"/>
              </a:lnSpc>
              <a:spcBef>
                <a:spcPts val="0"/>
              </a:spcBef>
              <a:spcAft>
                <a:spcPts val="0"/>
              </a:spcAft>
              <a:buSzPts val="1400"/>
              <a:buChar char="●"/>
              <a:defRPr/>
            </a:lvl4pPr>
            <a:lvl5pPr indent="-317500" lvl="4" marL="2286000" rtl="0" algn="ctr">
              <a:lnSpc>
                <a:spcPct val="100000"/>
              </a:lnSpc>
              <a:spcBef>
                <a:spcPts val="0"/>
              </a:spcBef>
              <a:spcAft>
                <a:spcPts val="0"/>
              </a:spcAft>
              <a:buSzPts val="1400"/>
              <a:buChar char="○"/>
              <a:defRPr/>
            </a:lvl5pPr>
            <a:lvl6pPr indent="-317500" lvl="5" marL="2743200" rtl="0" algn="ctr">
              <a:lnSpc>
                <a:spcPct val="100000"/>
              </a:lnSpc>
              <a:spcBef>
                <a:spcPts val="0"/>
              </a:spcBef>
              <a:spcAft>
                <a:spcPts val="0"/>
              </a:spcAft>
              <a:buSzPts val="1400"/>
              <a:buChar char="■"/>
              <a:defRPr/>
            </a:lvl6pPr>
            <a:lvl7pPr indent="-317500" lvl="6" marL="3200400" rtl="0" algn="ctr">
              <a:lnSpc>
                <a:spcPct val="100000"/>
              </a:lnSpc>
              <a:spcBef>
                <a:spcPts val="0"/>
              </a:spcBef>
              <a:spcAft>
                <a:spcPts val="0"/>
              </a:spcAft>
              <a:buSzPts val="1400"/>
              <a:buChar char="●"/>
              <a:defRPr/>
            </a:lvl7pPr>
            <a:lvl8pPr indent="-317500" lvl="7" marL="3657600" rtl="0" algn="ctr">
              <a:lnSpc>
                <a:spcPct val="100000"/>
              </a:lnSpc>
              <a:spcBef>
                <a:spcPts val="0"/>
              </a:spcBef>
              <a:spcAft>
                <a:spcPts val="0"/>
              </a:spcAft>
              <a:buSzPts val="1400"/>
              <a:buChar char="○"/>
              <a:defRPr/>
            </a:lvl8pPr>
            <a:lvl9pPr indent="-317500" lvl="8" marL="4114800" rtl="0" algn="ctr">
              <a:lnSpc>
                <a:spcPct val="100000"/>
              </a:lnSpc>
              <a:spcBef>
                <a:spcPts val="0"/>
              </a:spcBef>
              <a:spcAft>
                <a:spcPts val="0"/>
              </a:spcAft>
              <a:buSzPts val="1400"/>
              <a:buChar char="■"/>
              <a:defRPr/>
            </a:lvl9pPr>
          </a:lstStyle>
          <a:p/>
        </p:txBody>
      </p:sp>
      <p:grpSp>
        <p:nvGrpSpPr>
          <p:cNvPr id="3846" name="Google Shape;3846;p227"/>
          <p:cNvGrpSpPr/>
          <p:nvPr/>
        </p:nvGrpSpPr>
        <p:grpSpPr>
          <a:xfrm flipH="1" rot="290067">
            <a:off x="7994758" y="3619370"/>
            <a:ext cx="1307008" cy="1636206"/>
            <a:chOff x="3581675" y="1822922"/>
            <a:chExt cx="1768067" cy="2213393"/>
          </a:xfrm>
        </p:grpSpPr>
        <p:sp>
          <p:nvSpPr>
            <p:cNvPr id="3847" name="Google Shape;3847;p227"/>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27"/>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27"/>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27"/>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2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2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27"/>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27"/>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61" name="Shape 261"/>
        <p:cNvGrpSpPr/>
        <p:nvPr/>
      </p:nvGrpSpPr>
      <p:grpSpPr>
        <a:xfrm>
          <a:off x="0" y="0"/>
          <a:ext cx="0" cy="0"/>
          <a:chOff x="0" y="0"/>
          <a:chExt cx="0" cy="0"/>
        </a:xfrm>
      </p:grpSpPr>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855" name="Shape 3855"/>
        <p:cNvGrpSpPr/>
        <p:nvPr/>
      </p:nvGrpSpPr>
      <p:grpSpPr>
        <a:xfrm>
          <a:off x="0" y="0"/>
          <a:ext cx="0" cy="0"/>
          <a:chOff x="0" y="0"/>
          <a:chExt cx="0" cy="0"/>
        </a:xfrm>
      </p:grpSpPr>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6">
    <p:spTree>
      <p:nvGrpSpPr>
        <p:cNvPr id="3856" name="Shape 3856"/>
        <p:cNvGrpSpPr/>
        <p:nvPr/>
      </p:nvGrpSpPr>
      <p:grpSpPr>
        <a:xfrm>
          <a:off x="0" y="0"/>
          <a:ext cx="0" cy="0"/>
          <a:chOff x="0" y="0"/>
          <a:chExt cx="0" cy="0"/>
        </a:xfrm>
      </p:grpSpPr>
      <p:sp>
        <p:nvSpPr>
          <p:cNvPr id="3857" name="Google Shape;3857;p229"/>
          <p:cNvSpPr/>
          <p:nvPr/>
        </p:nvSpPr>
        <p:spPr>
          <a:xfrm rot="560338">
            <a:off x="801705" y="1565980"/>
            <a:ext cx="256437" cy="25647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29"/>
          <p:cNvSpPr/>
          <p:nvPr/>
        </p:nvSpPr>
        <p:spPr>
          <a:xfrm rot="134291">
            <a:off x="451061" y="1207637"/>
            <a:ext cx="187489" cy="1874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29"/>
          <p:cNvSpPr txBox="1"/>
          <p:nvPr>
            <p:ph type="title"/>
          </p:nvPr>
        </p:nvSpPr>
        <p:spPr>
          <a:xfrm>
            <a:off x="713225" y="365750"/>
            <a:ext cx="4405500" cy="636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31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60" name="Google Shape;3860;p229"/>
          <p:cNvSpPr txBox="1"/>
          <p:nvPr>
            <p:ph hasCustomPrompt="1" idx="2" type="title"/>
          </p:nvPr>
        </p:nvSpPr>
        <p:spPr>
          <a:xfrm>
            <a:off x="5195188" y="650275"/>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3861" name="Google Shape;3861;p229"/>
          <p:cNvSpPr txBox="1"/>
          <p:nvPr>
            <p:ph idx="1" type="subTitle"/>
          </p:nvPr>
        </p:nvSpPr>
        <p:spPr>
          <a:xfrm>
            <a:off x="5992328" y="68505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862" name="Google Shape;3862;p229"/>
          <p:cNvSpPr txBox="1"/>
          <p:nvPr>
            <p:ph idx="3" type="subTitle"/>
          </p:nvPr>
        </p:nvSpPr>
        <p:spPr>
          <a:xfrm>
            <a:off x="5992328" y="93193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3863" name="Google Shape;3863;p229"/>
          <p:cNvSpPr txBox="1"/>
          <p:nvPr>
            <p:ph hasCustomPrompt="1" idx="4" type="title"/>
          </p:nvPr>
        </p:nvSpPr>
        <p:spPr>
          <a:xfrm>
            <a:off x="5193688" y="1682371"/>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3864" name="Google Shape;3864;p229"/>
          <p:cNvSpPr txBox="1"/>
          <p:nvPr>
            <p:ph idx="5" type="subTitle"/>
          </p:nvPr>
        </p:nvSpPr>
        <p:spPr>
          <a:xfrm>
            <a:off x="5994024" y="171962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865" name="Google Shape;3865;p229"/>
          <p:cNvSpPr txBox="1"/>
          <p:nvPr>
            <p:ph idx="6" type="subTitle"/>
          </p:nvPr>
        </p:nvSpPr>
        <p:spPr>
          <a:xfrm>
            <a:off x="5994024" y="196650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3866" name="Google Shape;3866;p229"/>
          <p:cNvSpPr txBox="1"/>
          <p:nvPr>
            <p:ph hasCustomPrompt="1" idx="7" type="title"/>
          </p:nvPr>
        </p:nvSpPr>
        <p:spPr>
          <a:xfrm>
            <a:off x="5195188" y="2723119"/>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3867" name="Google Shape;3867;p229"/>
          <p:cNvSpPr txBox="1"/>
          <p:nvPr>
            <p:ph idx="8" type="subTitle"/>
          </p:nvPr>
        </p:nvSpPr>
        <p:spPr>
          <a:xfrm>
            <a:off x="5990651" y="275420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868" name="Google Shape;3868;p229"/>
          <p:cNvSpPr txBox="1"/>
          <p:nvPr>
            <p:ph idx="9" type="subTitle"/>
          </p:nvPr>
        </p:nvSpPr>
        <p:spPr>
          <a:xfrm>
            <a:off x="5990651" y="300108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3869" name="Google Shape;3869;p229"/>
          <p:cNvSpPr txBox="1"/>
          <p:nvPr>
            <p:ph hasCustomPrompt="1" idx="13" type="title"/>
          </p:nvPr>
        </p:nvSpPr>
        <p:spPr>
          <a:xfrm>
            <a:off x="5193688" y="3750925"/>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3870" name="Google Shape;3870;p229"/>
          <p:cNvSpPr txBox="1"/>
          <p:nvPr>
            <p:ph idx="14" type="subTitle"/>
          </p:nvPr>
        </p:nvSpPr>
        <p:spPr>
          <a:xfrm>
            <a:off x="5992347" y="378877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871" name="Google Shape;3871;p229"/>
          <p:cNvSpPr txBox="1"/>
          <p:nvPr>
            <p:ph idx="15" type="subTitle"/>
          </p:nvPr>
        </p:nvSpPr>
        <p:spPr>
          <a:xfrm>
            <a:off x="5992347" y="403565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spTree>
      <p:nvGrpSpPr>
        <p:cNvPr id="3872" name="Shape 3872"/>
        <p:cNvGrpSpPr/>
        <p:nvPr/>
      </p:nvGrpSpPr>
      <p:grpSpPr>
        <a:xfrm>
          <a:off x="0" y="0"/>
          <a:ext cx="0" cy="0"/>
          <a:chOff x="0" y="0"/>
          <a:chExt cx="0" cy="0"/>
        </a:xfrm>
      </p:grpSpPr>
      <p:sp>
        <p:nvSpPr>
          <p:cNvPr id="3873" name="Google Shape;3873;p230"/>
          <p:cNvSpPr txBox="1"/>
          <p:nvPr>
            <p:ph type="title"/>
          </p:nvPr>
        </p:nvSpPr>
        <p:spPr>
          <a:xfrm>
            <a:off x="1095600" y="2890550"/>
            <a:ext cx="6952800" cy="1265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3874" name="Google Shape;3874;p230"/>
          <p:cNvSpPr txBox="1"/>
          <p:nvPr>
            <p:ph hasCustomPrompt="1" idx="2" type="title"/>
          </p:nvPr>
        </p:nvSpPr>
        <p:spPr>
          <a:xfrm>
            <a:off x="3913050" y="2024900"/>
            <a:ext cx="1317900" cy="90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7500"/>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3875" name="Google Shape;3875;p230"/>
          <p:cNvSpPr txBox="1"/>
          <p:nvPr>
            <p:ph idx="1" type="subTitle"/>
          </p:nvPr>
        </p:nvSpPr>
        <p:spPr>
          <a:xfrm>
            <a:off x="1096200" y="4069025"/>
            <a:ext cx="6951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3876" name="Shape 3876"/>
        <p:cNvGrpSpPr/>
        <p:nvPr/>
      </p:nvGrpSpPr>
      <p:grpSpPr>
        <a:xfrm>
          <a:off x="0" y="0"/>
          <a:ext cx="0" cy="0"/>
          <a:chOff x="0" y="0"/>
          <a:chExt cx="0" cy="0"/>
        </a:xfrm>
      </p:grpSpPr>
      <p:sp>
        <p:nvSpPr>
          <p:cNvPr id="3877" name="Google Shape;3877;p231"/>
          <p:cNvSpPr/>
          <p:nvPr/>
        </p:nvSpPr>
        <p:spPr>
          <a:xfrm rot="5400000">
            <a:off x="-1140412" y="3470964"/>
            <a:ext cx="2803227" cy="802799"/>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31"/>
          <p:cNvSpPr/>
          <p:nvPr/>
        </p:nvSpPr>
        <p:spPr>
          <a:xfrm>
            <a:off x="6594101" y="4609200"/>
            <a:ext cx="2664321" cy="638602"/>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9" name="Google Shape;3879;p231"/>
          <p:cNvGrpSpPr/>
          <p:nvPr/>
        </p:nvGrpSpPr>
        <p:grpSpPr>
          <a:xfrm rot="-4817841">
            <a:off x="8022841" y="4483378"/>
            <a:ext cx="495650" cy="890316"/>
            <a:chOff x="781275" y="4335125"/>
            <a:chExt cx="290050" cy="520975"/>
          </a:xfrm>
        </p:grpSpPr>
        <p:sp>
          <p:nvSpPr>
            <p:cNvPr id="3880" name="Google Shape;3880;p231"/>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31"/>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231"/>
          <p:cNvGrpSpPr/>
          <p:nvPr/>
        </p:nvGrpSpPr>
        <p:grpSpPr>
          <a:xfrm rot="-2067230">
            <a:off x="113470" y="1415105"/>
            <a:ext cx="454698" cy="525293"/>
            <a:chOff x="1182325" y="4709275"/>
            <a:chExt cx="403200" cy="465800"/>
          </a:xfrm>
        </p:grpSpPr>
        <p:sp>
          <p:nvSpPr>
            <p:cNvPr id="3883" name="Google Shape;3883;p231"/>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31"/>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5" name="Google Shape;3885;p231"/>
          <p:cNvSpPr/>
          <p:nvPr/>
        </p:nvSpPr>
        <p:spPr>
          <a:xfrm rot="-2859116">
            <a:off x="8473327" y="3949232"/>
            <a:ext cx="857665" cy="112928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231"/>
          <p:cNvSpPr/>
          <p:nvPr/>
        </p:nvSpPr>
        <p:spPr>
          <a:xfrm rot="784075">
            <a:off x="-8547" y="3424397"/>
            <a:ext cx="356205" cy="89593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7" name="Google Shape;3887;p231"/>
          <p:cNvGrpSpPr/>
          <p:nvPr/>
        </p:nvGrpSpPr>
        <p:grpSpPr>
          <a:xfrm rot="1241619">
            <a:off x="8643449" y="2607228"/>
            <a:ext cx="481392" cy="556132"/>
            <a:chOff x="1182325" y="4709275"/>
            <a:chExt cx="403200" cy="465800"/>
          </a:xfrm>
        </p:grpSpPr>
        <p:sp>
          <p:nvSpPr>
            <p:cNvPr id="3888" name="Google Shape;3888;p231"/>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31"/>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0" name="Google Shape;3890;p231"/>
          <p:cNvSpPr/>
          <p:nvPr/>
        </p:nvSpPr>
        <p:spPr>
          <a:xfrm rot="224986">
            <a:off x="7777049" y="102622"/>
            <a:ext cx="987231" cy="4746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31"/>
          <p:cNvSpPr/>
          <p:nvPr/>
        </p:nvSpPr>
        <p:spPr>
          <a:xfrm rot="2845812">
            <a:off x="203873" y="4419973"/>
            <a:ext cx="404361" cy="101711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31"/>
          <p:cNvSpPr/>
          <p:nvPr/>
        </p:nvSpPr>
        <p:spPr>
          <a:xfrm flipH="1" rot="-225035">
            <a:off x="8514492" y="328623"/>
            <a:ext cx="739298" cy="3554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31"/>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3894" name="Google Shape;3894;p231"/>
          <p:cNvGrpSpPr/>
          <p:nvPr/>
        </p:nvGrpSpPr>
        <p:grpSpPr>
          <a:xfrm>
            <a:off x="-98880" y="4009275"/>
            <a:ext cx="1022601" cy="889745"/>
            <a:chOff x="-98874" y="4014305"/>
            <a:chExt cx="1016199" cy="884086"/>
          </a:xfrm>
        </p:grpSpPr>
        <p:sp>
          <p:nvSpPr>
            <p:cNvPr id="3895" name="Google Shape;3895;p231"/>
            <p:cNvSpPr/>
            <p:nvPr/>
          </p:nvSpPr>
          <p:spPr>
            <a:xfrm rot="5424085">
              <a:off x="496867" y="4166421"/>
              <a:ext cx="501104" cy="336313"/>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31"/>
            <p:cNvSpPr/>
            <p:nvPr/>
          </p:nvSpPr>
          <p:spPr>
            <a:xfrm rot="5424085">
              <a:off x="261205" y="4035652"/>
              <a:ext cx="335767" cy="295446"/>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31"/>
            <p:cNvSpPr/>
            <p:nvPr/>
          </p:nvSpPr>
          <p:spPr>
            <a:xfrm rot="5424085">
              <a:off x="-61604" y="4062304"/>
              <a:ext cx="798115" cy="867091"/>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3898" name="Shape 3898"/>
        <p:cNvGrpSpPr/>
        <p:nvPr/>
      </p:nvGrpSpPr>
      <p:grpSpPr>
        <a:xfrm>
          <a:off x="0" y="0"/>
          <a:ext cx="0" cy="0"/>
          <a:chOff x="0" y="0"/>
          <a:chExt cx="0" cy="0"/>
        </a:xfrm>
      </p:grpSpPr>
      <p:sp>
        <p:nvSpPr>
          <p:cNvPr id="3899" name="Google Shape;3899;p232"/>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900" name="Google Shape;3900;p232"/>
          <p:cNvSpPr/>
          <p:nvPr/>
        </p:nvSpPr>
        <p:spPr>
          <a:xfrm rot="-192736">
            <a:off x="2149419" y="4120745"/>
            <a:ext cx="637574" cy="83949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32"/>
          <p:cNvSpPr/>
          <p:nvPr/>
        </p:nvSpPr>
        <p:spPr>
          <a:xfrm flipH="1" rot="-10090587">
            <a:off x="8503676" y="-49031"/>
            <a:ext cx="815734" cy="107413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32"/>
          <p:cNvSpPr/>
          <p:nvPr/>
        </p:nvSpPr>
        <p:spPr>
          <a:xfrm rot="-10408061">
            <a:off x="7235186" y="-137382"/>
            <a:ext cx="815707" cy="1074153"/>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32"/>
          <p:cNvSpPr/>
          <p:nvPr/>
        </p:nvSpPr>
        <p:spPr>
          <a:xfrm flipH="1" rot="4277889">
            <a:off x="1762929" y="4134320"/>
            <a:ext cx="521747" cy="68700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32"/>
          <p:cNvSpPr/>
          <p:nvPr/>
        </p:nvSpPr>
        <p:spPr>
          <a:xfrm flipH="1">
            <a:off x="-249849" y="4237174"/>
            <a:ext cx="4374582" cy="1048527"/>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32"/>
          <p:cNvSpPr/>
          <p:nvPr/>
        </p:nvSpPr>
        <p:spPr>
          <a:xfrm flipH="1" rot="-225063">
            <a:off x="8126502" y="1135031"/>
            <a:ext cx="1172082" cy="56357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32"/>
          <p:cNvSpPr/>
          <p:nvPr/>
        </p:nvSpPr>
        <p:spPr>
          <a:xfrm flipH="1" rot="-225026">
            <a:off x="1353006" y="3494925"/>
            <a:ext cx="1064227" cy="51169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7" name="Google Shape;3907;p232"/>
          <p:cNvGrpSpPr/>
          <p:nvPr/>
        </p:nvGrpSpPr>
        <p:grpSpPr>
          <a:xfrm>
            <a:off x="123450" y="2859484"/>
            <a:ext cx="1522054" cy="2180804"/>
            <a:chOff x="3465080" y="-890529"/>
            <a:chExt cx="2187802" cy="3134690"/>
          </a:xfrm>
        </p:grpSpPr>
        <p:sp>
          <p:nvSpPr>
            <p:cNvPr id="3908" name="Google Shape;3908;p232"/>
            <p:cNvSpPr/>
            <p:nvPr/>
          </p:nvSpPr>
          <p:spPr>
            <a:xfrm>
              <a:off x="4015516" y="103264"/>
              <a:ext cx="1637366" cy="2140898"/>
            </a:xfrm>
            <a:custGeom>
              <a:rect b="b" l="l" r="r" t="t"/>
              <a:pathLst>
                <a:path extrusionOk="0" h="45851" w="35067">
                  <a:moveTo>
                    <a:pt x="28454" y="0"/>
                  </a:moveTo>
                  <a:cubicBezTo>
                    <a:pt x="28376" y="425"/>
                    <a:pt x="28261" y="848"/>
                    <a:pt x="28126" y="1255"/>
                  </a:cubicBezTo>
                  <a:cubicBezTo>
                    <a:pt x="27015" y="4565"/>
                    <a:pt x="24338" y="7169"/>
                    <a:pt x="21290" y="8869"/>
                  </a:cubicBezTo>
                  <a:cubicBezTo>
                    <a:pt x="18242" y="10570"/>
                    <a:pt x="14824" y="11470"/>
                    <a:pt x="11425" y="12265"/>
                  </a:cubicBezTo>
                  <a:cubicBezTo>
                    <a:pt x="10974" y="12370"/>
                    <a:pt x="10522" y="12479"/>
                    <a:pt x="10065" y="12591"/>
                  </a:cubicBezTo>
                  <a:cubicBezTo>
                    <a:pt x="9666" y="12095"/>
                    <a:pt x="9142" y="11695"/>
                    <a:pt x="8549" y="11454"/>
                  </a:cubicBezTo>
                  <a:cubicBezTo>
                    <a:pt x="8112" y="11281"/>
                    <a:pt x="7645" y="11197"/>
                    <a:pt x="7177" y="11197"/>
                  </a:cubicBezTo>
                  <a:cubicBezTo>
                    <a:pt x="6099" y="11197"/>
                    <a:pt x="5015" y="11640"/>
                    <a:pt x="4291" y="12443"/>
                  </a:cubicBezTo>
                  <a:cubicBezTo>
                    <a:pt x="3472" y="13338"/>
                    <a:pt x="3138" y="14567"/>
                    <a:pt x="3065" y="15795"/>
                  </a:cubicBezTo>
                  <a:cubicBezTo>
                    <a:pt x="1092" y="17672"/>
                    <a:pt x="0" y="20448"/>
                    <a:pt x="119" y="23167"/>
                  </a:cubicBezTo>
                  <a:cubicBezTo>
                    <a:pt x="119" y="23197"/>
                    <a:pt x="4833" y="28779"/>
                    <a:pt x="2915" y="42221"/>
                  </a:cubicBezTo>
                  <a:cubicBezTo>
                    <a:pt x="4546" y="44970"/>
                    <a:pt x="7537" y="45850"/>
                    <a:pt x="10698" y="45850"/>
                  </a:cubicBezTo>
                  <a:cubicBezTo>
                    <a:pt x="16331" y="45850"/>
                    <a:pt x="22506" y="43056"/>
                    <a:pt x="22506" y="43056"/>
                  </a:cubicBezTo>
                  <a:cubicBezTo>
                    <a:pt x="21387" y="41335"/>
                    <a:pt x="20667" y="39357"/>
                    <a:pt x="20404" y="37319"/>
                  </a:cubicBezTo>
                  <a:cubicBezTo>
                    <a:pt x="20285" y="36410"/>
                    <a:pt x="20256" y="35483"/>
                    <a:pt x="20327" y="34564"/>
                  </a:cubicBezTo>
                  <a:lnTo>
                    <a:pt x="20327" y="34564"/>
                  </a:lnTo>
                  <a:cubicBezTo>
                    <a:pt x="20400" y="34594"/>
                    <a:pt x="20478" y="34620"/>
                    <a:pt x="20552" y="34645"/>
                  </a:cubicBezTo>
                  <a:cubicBezTo>
                    <a:pt x="22408" y="35272"/>
                    <a:pt x="24366" y="35532"/>
                    <a:pt x="26316" y="35688"/>
                  </a:cubicBezTo>
                  <a:cubicBezTo>
                    <a:pt x="26822" y="35729"/>
                    <a:pt x="27334" y="35762"/>
                    <a:pt x="27843" y="35762"/>
                  </a:cubicBezTo>
                  <a:cubicBezTo>
                    <a:pt x="28726" y="35762"/>
                    <a:pt x="29599" y="35662"/>
                    <a:pt x="30411" y="35327"/>
                  </a:cubicBezTo>
                  <a:cubicBezTo>
                    <a:pt x="30744" y="35185"/>
                    <a:pt x="31073" y="35001"/>
                    <a:pt x="31268" y="34703"/>
                  </a:cubicBezTo>
                  <a:cubicBezTo>
                    <a:pt x="31675" y="34097"/>
                    <a:pt x="31412" y="33294"/>
                    <a:pt x="31284" y="32573"/>
                  </a:cubicBezTo>
                  <a:cubicBezTo>
                    <a:pt x="31041" y="31250"/>
                    <a:pt x="31330" y="29839"/>
                    <a:pt x="32069" y="28715"/>
                  </a:cubicBezTo>
                  <a:cubicBezTo>
                    <a:pt x="32262" y="28417"/>
                    <a:pt x="32496" y="28124"/>
                    <a:pt x="32570" y="27773"/>
                  </a:cubicBezTo>
                  <a:cubicBezTo>
                    <a:pt x="32726" y="27031"/>
                    <a:pt x="32139" y="26388"/>
                    <a:pt x="31521" y="25897"/>
                  </a:cubicBezTo>
                  <a:cubicBezTo>
                    <a:pt x="31718" y="25885"/>
                    <a:pt x="31907" y="25792"/>
                    <a:pt x="32060" y="25664"/>
                  </a:cubicBezTo>
                  <a:cubicBezTo>
                    <a:pt x="32251" y="25502"/>
                    <a:pt x="32393" y="25294"/>
                    <a:pt x="32530" y="25086"/>
                  </a:cubicBezTo>
                  <a:cubicBezTo>
                    <a:pt x="32626" y="24939"/>
                    <a:pt x="32722" y="24789"/>
                    <a:pt x="32748" y="24616"/>
                  </a:cubicBezTo>
                  <a:cubicBezTo>
                    <a:pt x="32796" y="24272"/>
                    <a:pt x="32534" y="23969"/>
                    <a:pt x="32328" y="23690"/>
                  </a:cubicBezTo>
                  <a:cubicBezTo>
                    <a:pt x="32095" y="23376"/>
                    <a:pt x="31900" y="23027"/>
                    <a:pt x="31766" y="22659"/>
                  </a:cubicBezTo>
                  <a:cubicBezTo>
                    <a:pt x="32829" y="22060"/>
                    <a:pt x="33792" y="21271"/>
                    <a:pt x="34590" y="20345"/>
                  </a:cubicBezTo>
                  <a:cubicBezTo>
                    <a:pt x="34802" y="20093"/>
                    <a:pt x="35017" y="19812"/>
                    <a:pt x="35030" y="19482"/>
                  </a:cubicBezTo>
                  <a:cubicBezTo>
                    <a:pt x="35067" y="18755"/>
                    <a:pt x="34219" y="18376"/>
                    <a:pt x="33569" y="18063"/>
                  </a:cubicBezTo>
                  <a:cubicBezTo>
                    <a:pt x="32147" y="17380"/>
                    <a:pt x="31028" y="16101"/>
                    <a:pt x="30533" y="14609"/>
                  </a:cubicBezTo>
                  <a:cubicBezTo>
                    <a:pt x="29806" y="12412"/>
                    <a:pt x="30424" y="10031"/>
                    <a:pt x="30501" y="7720"/>
                  </a:cubicBezTo>
                  <a:cubicBezTo>
                    <a:pt x="30583" y="5020"/>
                    <a:pt x="29853" y="2305"/>
                    <a:pt x="28454"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32"/>
            <p:cNvSpPr/>
            <p:nvPr/>
          </p:nvSpPr>
          <p:spPr>
            <a:xfrm>
              <a:off x="3939268" y="50408"/>
              <a:ext cx="1404931" cy="1134581"/>
            </a:xfrm>
            <a:custGeom>
              <a:rect b="b" l="l" r="r" t="t"/>
              <a:pathLst>
                <a:path extrusionOk="0" h="24299" w="30089">
                  <a:moveTo>
                    <a:pt x="23999" y="1"/>
                  </a:moveTo>
                  <a:cubicBezTo>
                    <a:pt x="20815" y="1"/>
                    <a:pt x="16621" y="816"/>
                    <a:pt x="12001" y="3835"/>
                  </a:cubicBezTo>
                  <a:cubicBezTo>
                    <a:pt x="0" y="11676"/>
                    <a:pt x="1752" y="24299"/>
                    <a:pt x="1752" y="24299"/>
                  </a:cubicBezTo>
                  <a:cubicBezTo>
                    <a:pt x="1634" y="21580"/>
                    <a:pt x="2725" y="18804"/>
                    <a:pt x="4699" y="16929"/>
                  </a:cubicBezTo>
                  <a:cubicBezTo>
                    <a:pt x="4769" y="15703"/>
                    <a:pt x="5106" y="14475"/>
                    <a:pt x="5924" y="13576"/>
                  </a:cubicBezTo>
                  <a:cubicBezTo>
                    <a:pt x="6650" y="12775"/>
                    <a:pt x="7735" y="12333"/>
                    <a:pt x="8813" y="12333"/>
                  </a:cubicBezTo>
                  <a:cubicBezTo>
                    <a:pt x="9280" y="12333"/>
                    <a:pt x="9747" y="12416"/>
                    <a:pt x="10182" y="12589"/>
                  </a:cubicBezTo>
                  <a:cubicBezTo>
                    <a:pt x="10777" y="12827"/>
                    <a:pt x="11300" y="13227"/>
                    <a:pt x="11701" y="13723"/>
                  </a:cubicBezTo>
                  <a:cubicBezTo>
                    <a:pt x="12153" y="13612"/>
                    <a:pt x="12609" y="13505"/>
                    <a:pt x="13061" y="13400"/>
                  </a:cubicBezTo>
                  <a:cubicBezTo>
                    <a:pt x="16458" y="12603"/>
                    <a:pt x="19880" y="11703"/>
                    <a:pt x="22927" y="10004"/>
                  </a:cubicBezTo>
                  <a:cubicBezTo>
                    <a:pt x="25974" y="8301"/>
                    <a:pt x="28651" y="5696"/>
                    <a:pt x="29760" y="2388"/>
                  </a:cubicBezTo>
                  <a:cubicBezTo>
                    <a:pt x="29897" y="1981"/>
                    <a:pt x="30009" y="1558"/>
                    <a:pt x="30089" y="1132"/>
                  </a:cubicBezTo>
                  <a:cubicBezTo>
                    <a:pt x="30089" y="1129"/>
                    <a:pt x="30086" y="1126"/>
                    <a:pt x="30086" y="1126"/>
                  </a:cubicBezTo>
                  <a:cubicBezTo>
                    <a:pt x="30086" y="1126"/>
                    <a:pt x="27740" y="1"/>
                    <a:pt x="23999" y="1"/>
                  </a:cubicBezTo>
                  <a:close/>
                </a:path>
              </a:pathLst>
            </a:custGeom>
            <a:gradFill>
              <a:gsLst>
                <a:gs pos="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32"/>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32"/>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232"/>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32"/>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232"/>
            <p:cNvSpPr/>
            <p:nvPr/>
          </p:nvSpPr>
          <p:spPr>
            <a:xfrm>
              <a:off x="4003283" y="83606"/>
              <a:ext cx="1350814" cy="1762175"/>
            </a:xfrm>
            <a:custGeom>
              <a:rect b="b" l="l" r="r" t="t"/>
              <a:pathLst>
                <a:path extrusionOk="0" h="37740" w="28930">
                  <a:moveTo>
                    <a:pt x="28582" y="1"/>
                  </a:moveTo>
                  <a:cubicBezTo>
                    <a:pt x="28474" y="1"/>
                    <a:pt x="28374" y="63"/>
                    <a:pt x="28353" y="207"/>
                  </a:cubicBezTo>
                  <a:cubicBezTo>
                    <a:pt x="28013" y="2496"/>
                    <a:pt x="26879" y="4600"/>
                    <a:pt x="25148" y="6135"/>
                  </a:cubicBezTo>
                  <a:cubicBezTo>
                    <a:pt x="24936" y="6326"/>
                    <a:pt x="25134" y="6610"/>
                    <a:pt x="25360" y="6610"/>
                  </a:cubicBezTo>
                  <a:cubicBezTo>
                    <a:pt x="25424" y="6610"/>
                    <a:pt x="25489" y="6588"/>
                    <a:pt x="25548" y="6535"/>
                  </a:cubicBezTo>
                  <a:cubicBezTo>
                    <a:pt x="27342" y="4941"/>
                    <a:pt x="28543" y="2728"/>
                    <a:pt x="28898" y="356"/>
                  </a:cubicBezTo>
                  <a:cubicBezTo>
                    <a:pt x="28930" y="141"/>
                    <a:pt x="28746" y="1"/>
                    <a:pt x="28582" y="1"/>
                  </a:cubicBezTo>
                  <a:close/>
                  <a:moveTo>
                    <a:pt x="22912" y="8059"/>
                  </a:moveTo>
                  <a:cubicBezTo>
                    <a:pt x="22866" y="8059"/>
                    <a:pt x="22818" y="8072"/>
                    <a:pt x="22768" y="8101"/>
                  </a:cubicBezTo>
                  <a:cubicBezTo>
                    <a:pt x="19026" y="10241"/>
                    <a:pt x="14971" y="11791"/>
                    <a:pt x="10755" y="12695"/>
                  </a:cubicBezTo>
                  <a:cubicBezTo>
                    <a:pt x="10701" y="12705"/>
                    <a:pt x="10659" y="12727"/>
                    <a:pt x="10628" y="12756"/>
                  </a:cubicBezTo>
                  <a:cubicBezTo>
                    <a:pt x="9955" y="11917"/>
                    <a:pt x="8978" y="11333"/>
                    <a:pt x="7880" y="11206"/>
                  </a:cubicBezTo>
                  <a:cubicBezTo>
                    <a:pt x="7722" y="11188"/>
                    <a:pt x="7563" y="11179"/>
                    <a:pt x="7405" y="11179"/>
                  </a:cubicBezTo>
                  <a:cubicBezTo>
                    <a:pt x="6038" y="11179"/>
                    <a:pt x="4729" y="11859"/>
                    <a:pt x="3940" y="12989"/>
                  </a:cubicBezTo>
                  <a:cubicBezTo>
                    <a:pt x="3295" y="13916"/>
                    <a:pt x="3039" y="15018"/>
                    <a:pt x="3051" y="16128"/>
                  </a:cubicBezTo>
                  <a:cubicBezTo>
                    <a:pt x="1107" y="17912"/>
                    <a:pt x="0" y="20507"/>
                    <a:pt x="54" y="23146"/>
                  </a:cubicBezTo>
                  <a:cubicBezTo>
                    <a:pt x="58" y="23329"/>
                    <a:pt x="201" y="23420"/>
                    <a:pt x="343" y="23420"/>
                  </a:cubicBezTo>
                  <a:cubicBezTo>
                    <a:pt x="485" y="23420"/>
                    <a:pt x="625" y="23329"/>
                    <a:pt x="621" y="23146"/>
                  </a:cubicBezTo>
                  <a:cubicBezTo>
                    <a:pt x="572" y="20815"/>
                    <a:pt x="1479" y="18540"/>
                    <a:pt x="3099" y="16872"/>
                  </a:cubicBezTo>
                  <a:cubicBezTo>
                    <a:pt x="3135" y="17190"/>
                    <a:pt x="3192" y="17507"/>
                    <a:pt x="3266" y="17816"/>
                  </a:cubicBezTo>
                  <a:cubicBezTo>
                    <a:pt x="3897" y="20448"/>
                    <a:pt x="5887" y="23757"/>
                    <a:pt x="8850" y="23757"/>
                  </a:cubicBezTo>
                  <a:cubicBezTo>
                    <a:pt x="9186" y="23757"/>
                    <a:pt x="9535" y="23715"/>
                    <a:pt x="9896" y="23624"/>
                  </a:cubicBezTo>
                  <a:cubicBezTo>
                    <a:pt x="10224" y="23542"/>
                    <a:pt x="10119" y="23068"/>
                    <a:pt x="9820" y="23068"/>
                  </a:cubicBezTo>
                  <a:cubicBezTo>
                    <a:pt x="9796" y="23068"/>
                    <a:pt x="9771" y="23071"/>
                    <a:pt x="9744" y="23077"/>
                  </a:cubicBezTo>
                  <a:cubicBezTo>
                    <a:pt x="9472" y="23146"/>
                    <a:pt x="9200" y="23178"/>
                    <a:pt x="8932" y="23178"/>
                  </a:cubicBezTo>
                  <a:cubicBezTo>
                    <a:pt x="7607" y="23178"/>
                    <a:pt x="6375" y="22392"/>
                    <a:pt x="5544" y="21360"/>
                  </a:cubicBezTo>
                  <a:cubicBezTo>
                    <a:pt x="4621" y="20213"/>
                    <a:pt x="4007" y="18721"/>
                    <a:pt x="3731" y="17283"/>
                  </a:cubicBezTo>
                  <a:cubicBezTo>
                    <a:pt x="3455" y="15846"/>
                    <a:pt x="3635" y="14226"/>
                    <a:pt x="4590" y="13061"/>
                  </a:cubicBezTo>
                  <a:cubicBezTo>
                    <a:pt x="5278" y="12226"/>
                    <a:pt x="6340" y="11742"/>
                    <a:pt x="7412" y="11742"/>
                  </a:cubicBezTo>
                  <a:cubicBezTo>
                    <a:pt x="7686" y="11742"/>
                    <a:pt x="7960" y="11773"/>
                    <a:pt x="8229" y="11839"/>
                  </a:cubicBezTo>
                  <a:cubicBezTo>
                    <a:pt x="9481" y="12142"/>
                    <a:pt x="10486" y="13140"/>
                    <a:pt x="10846" y="14368"/>
                  </a:cubicBezTo>
                  <a:cubicBezTo>
                    <a:pt x="10887" y="14507"/>
                    <a:pt x="10998" y="14567"/>
                    <a:pt x="11111" y="14567"/>
                  </a:cubicBezTo>
                  <a:cubicBezTo>
                    <a:pt x="11281" y="14567"/>
                    <a:pt x="11455" y="14428"/>
                    <a:pt x="11393" y="14217"/>
                  </a:cubicBezTo>
                  <a:cubicBezTo>
                    <a:pt x="11291" y="13868"/>
                    <a:pt x="11145" y="13534"/>
                    <a:pt x="10958" y="13227"/>
                  </a:cubicBezTo>
                  <a:cubicBezTo>
                    <a:pt x="15201" y="12313"/>
                    <a:pt x="19288" y="10742"/>
                    <a:pt x="23055" y="8588"/>
                  </a:cubicBezTo>
                  <a:cubicBezTo>
                    <a:pt x="23324" y="8434"/>
                    <a:pt x="23161" y="8059"/>
                    <a:pt x="22912" y="8059"/>
                  </a:cubicBezTo>
                  <a:close/>
                  <a:moveTo>
                    <a:pt x="15951" y="31904"/>
                  </a:moveTo>
                  <a:lnTo>
                    <a:pt x="15938" y="31911"/>
                  </a:lnTo>
                  <a:cubicBezTo>
                    <a:pt x="16799" y="34312"/>
                    <a:pt x="18493" y="36404"/>
                    <a:pt x="20668" y="37740"/>
                  </a:cubicBezTo>
                  <a:cubicBezTo>
                    <a:pt x="20547" y="36830"/>
                    <a:pt x="20521" y="35904"/>
                    <a:pt x="20591" y="34986"/>
                  </a:cubicBezTo>
                  <a:cubicBezTo>
                    <a:pt x="18817" y="34351"/>
                    <a:pt x="17153" y="33343"/>
                    <a:pt x="15951" y="31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232"/>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32"/>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232"/>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32"/>
            <p:cNvSpPr/>
            <p:nvPr/>
          </p:nvSpPr>
          <p:spPr>
            <a:xfrm>
              <a:off x="4775148" y="949042"/>
              <a:ext cx="311065" cy="311112"/>
            </a:xfrm>
            <a:custGeom>
              <a:rect b="b" l="l" r="r" t="t"/>
              <a:pathLst>
                <a:path extrusionOk="0" h="6663" w="6662">
                  <a:moveTo>
                    <a:pt x="3331" y="0"/>
                  </a:moveTo>
                  <a:cubicBezTo>
                    <a:pt x="1492" y="0"/>
                    <a:pt x="0" y="1492"/>
                    <a:pt x="0" y="3331"/>
                  </a:cubicBezTo>
                  <a:cubicBezTo>
                    <a:pt x="0" y="5172"/>
                    <a:pt x="1492" y="6662"/>
                    <a:pt x="3331" y="6662"/>
                  </a:cubicBezTo>
                  <a:cubicBezTo>
                    <a:pt x="5170" y="6662"/>
                    <a:pt x="6662" y="5172"/>
                    <a:pt x="6662" y="3331"/>
                  </a:cubicBezTo>
                  <a:cubicBezTo>
                    <a:pt x="6662" y="1492"/>
                    <a:pt x="5170" y="0"/>
                    <a:pt x="3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232"/>
          <p:cNvGrpSpPr/>
          <p:nvPr/>
        </p:nvGrpSpPr>
        <p:grpSpPr>
          <a:xfrm rot="-9505545">
            <a:off x="7674872" y="-116714"/>
            <a:ext cx="1253781" cy="1646094"/>
            <a:chOff x="4209465" y="-890529"/>
            <a:chExt cx="1101609" cy="1446307"/>
          </a:xfrm>
        </p:grpSpPr>
        <p:sp>
          <p:nvSpPr>
            <p:cNvPr id="3920" name="Google Shape;3920;p232"/>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232"/>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32"/>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32"/>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3924" name="Shape 3924"/>
        <p:cNvGrpSpPr/>
        <p:nvPr/>
      </p:nvGrpSpPr>
      <p:grpSpPr>
        <a:xfrm>
          <a:off x="0" y="0"/>
          <a:ext cx="0" cy="0"/>
          <a:chOff x="0" y="0"/>
          <a:chExt cx="0" cy="0"/>
        </a:xfrm>
      </p:grpSpPr>
      <p:sp>
        <p:nvSpPr>
          <p:cNvPr id="3925" name="Google Shape;3925;p233"/>
          <p:cNvSpPr/>
          <p:nvPr/>
        </p:nvSpPr>
        <p:spPr>
          <a:xfrm rot="5400000">
            <a:off x="-1471649" y="2857938"/>
            <a:ext cx="3746862"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33"/>
          <p:cNvSpPr/>
          <p:nvPr/>
        </p:nvSpPr>
        <p:spPr>
          <a:xfrm rot="1657820">
            <a:off x="3316919" y="4522783"/>
            <a:ext cx="189872" cy="189899"/>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33"/>
          <p:cNvSpPr/>
          <p:nvPr/>
        </p:nvSpPr>
        <p:spPr>
          <a:xfrm rot="676936">
            <a:off x="5793697" y="332870"/>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33"/>
          <p:cNvSpPr/>
          <p:nvPr/>
        </p:nvSpPr>
        <p:spPr>
          <a:xfrm rot="-5400000">
            <a:off x="6788627" y="1188102"/>
            <a:ext cx="3863155" cy="1188760"/>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9" name="Google Shape;3929;p233"/>
          <p:cNvGrpSpPr/>
          <p:nvPr/>
        </p:nvGrpSpPr>
        <p:grpSpPr>
          <a:xfrm rot="2700000">
            <a:off x="8289155" y="1935377"/>
            <a:ext cx="615127" cy="559893"/>
            <a:chOff x="3089194" y="1815525"/>
            <a:chExt cx="616790" cy="561327"/>
          </a:xfrm>
        </p:grpSpPr>
        <p:sp>
          <p:nvSpPr>
            <p:cNvPr id="3930" name="Google Shape;3930;p233"/>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33"/>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233"/>
          <p:cNvGrpSpPr/>
          <p:nvPr/>
        </p:nvGrpSpPr>
        <p:grpSpPr>
          <a:xfrm rot="2700000">
            <a:off x="83122" y="2104546"/>
            <a:ext cx="473993" cy="431450"/>
            <a:chOff x="3089194" y="1815525"/>
            <a:chExt cx="616790" cy="561327"/>
          </a:xfrm>
        </p:grpSpPr>
        <p:sp>
          <p:nvSpPr>
            <p:cNvPr id="3933" name="Google Shape;3933;p233"/>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33"/>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5" name="Google Shape;3935;p233"/>
          <p:cNvSpPr txBox="1"/>
          <p:nvPr>
            <p:ph type="title"/>
          </p:nvPr>
        </p:nvSpPr>
        <p:spPr>
          <a:xfrm>
            <a:off x="1783050" y="1756438"/>
            <a:ext cx="5577900" cy="128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300">
                <a:latin typeface="Nunito Medium"/>
                <a:ea typeface="Nunito Medium"/>
                <a:cs typeface="Nunito Medium"/>
                <a:sym typeface="Nunito Medium"/>
              </a:defRPr>
            </a:lvl1pPr>
            <a:lvl2pPr lvl="1" rtl="0">
              <a:spcBef>
                <a:spcPts val="0"/>
              </a:spcBef>
              <a:spcAft>
                <a:spcPts val="0"/>
              </a:spcAft>
              <a:buSzPts val="2100"/>
              <a:buNone/>
              <a:defRPr sz="2100">
                <a:latin typeface="Nunito Medium"/>
                <a:ea typeface="Nunito Medium"/>
                <a:cs typeface="Nunito Medium"/>
                <a:sym typeface="Nunito Medium"/>
              </a:defRPr>
            </a:lvl2pPr>
            <a:lvl3pPr lvl="2" rtl="0">
              <a:spcBef>
                <a:spcPts val="0"/>
              </a:spcBef>
              <a:spcAft>
                <a:spcPts val="0"/>
              </a:spcAft>
              <a:buSzPts val="2100"/>
              <a:buNone/>
              <a:defRPr sz="2100">
                <a:latin typeface="Nunito Medium"/>
                <a:ea typeface="Nunito Medium"/>
                <a:cs typeface="Nunito Medium"/>
                <a:sym typeface="Nunito Medium"/>
              </a:defRPr>
            </a:lvl3pPr>
            <a:lvl4pPr lvl="3" rtl="0">
              <a:spcBef>
                <a:spcPts val="0"/>
              </a:spcBef>
              <a:spcAft>
                <a:spcPts val="0"/>
              </a:spcAft>
              <a:buSzPts val="2100"/>
              <a:buNone/>
              <a:defRPr sz="2100">
                <a:latin typeface="Nunito Medium"/>
                <a:ea typeface="Nunito Medium"/>
                <a:cs typeface="Nunito Medium"/>
                <a:sym typeface="Nunito Medium"/>
              </a:defRPr>
            </a:lvl4pPr>
            <a:lvl5pPr lvl="4" rtl="0">
              <a:spcBef>
                <a:spcPts val="0"/>
              </a:spcBef>
              <a:spcAft>
                <a:spcPts val="0"/>
              </a:spcAft>
              <a:buSzPts val="2100"/>
              <a:buNone/>
              <a:defRPr sz="2100">
                <a:latin typeface="Nunito Medium"/>
                <a:ea typeface="Nunito Medium"/>
                <a:cs typeface="Nunito Medium"/>
                <a:sym typeface="Nunito Medium"/>
              </a:defRPr>
            </a:lvl5pPr>
            <a:lvl6pPr lvl="5" rtl="0">
              <a:spcBef>
                <a:spcPts val="0"/>
              </a:spcBef>
              <a:spcAft>
                <a:spcPts val="0"/>
              </a:spcAft>
              <a:buSzPts val="2100"/>
              <a:buNone/>
              <a:defRPr sz="2100">
                <a:latin typeface="Nunito Medium"/>
                <a:ea typeface="Nunito Medium"/>
                <a:cs typeface="Nunito Medium"/>
                <a:sym typeface="Nunito Medium"/>
              </a:defRPr>
            </a:lvl6pPr>
            <a:lvl7pPr lvl="6" rtl="0">
              <a:spcBef>
                <a:spcPts val="0"/>
              </a:spcBef>
              <a:spcAft>
                <a:spcPts val="0"/>
              </a:spcAft>
              <a:buSzPts val="2100"/>
              <a:buNone/>
              <a:defRPr sz="2100">
                <a:latin typeface="Nunito Medium"/>
                <a:ea typeface="Nunito Medium"/>
                <a:cs typeface="Nunito Medium"/>
                <a:sym typeface="Nunito Medium"/>
              </a:defRPr>
            </a:lvl7pPr>
            <a:lvl8pPr lvl="7" rtl="0">
              <a:spcBef>
                <a:spcPts val="0"/>
              </a:spcBef>
              <a:spcAft>
                <a:spcPts val="0"/>
              </a:spcAft>
              <a:buSzPts val="2100"/>
              <a:buNone/>
              <a:defRPr sz="2100">
                <a:latin typeface="Nunito Medium"/>
                <a:ea typeface="Nunito Medium"/>
                <a:cs typeface="Nunito Medium"/>
                <a:sym typeface="Nunito Medium"/>
              </a:defRPr>
            </a:lvl8pPr>
            <a:lvl9pPr lvl="8" rtl="0">
              <a:spcBef>
                <a:spcPts val="0"/>
              </a:spcBef>
              <a:spcAft>
                <a:spcPts val="0"/>
              </a:spcAft>
              <a:buSzPts val="2100"/>
              <a:buNone/>
              <a:defRPr sz="2100">
                <a:latin typeface="Nunito Medium"/>
                <a:ea typeface="Nunito Medium"/>
                <a:cs typeface="Nunito Medium"/>
                <a:sym typeface="Nunito Medium"/>
              </a:defRPr>
            </a:lvl9pPr>
          </a:lstStyle>
          <a:p/>
        </p:txBody>
      </p:sp>
      <p:sp>
        <p:nvSpPr>
          <p:cNvPr id="3936" name="Google Shape;3936;p233"/>
          <p:cNvSpPr txBox="1"/>
          <p:nvPr>
            <p:ph idx="2" type="title"/>
          </p:nvPr>
        </p:nvSpPr>
        <p:spPr>
          <a:xfrm>
            <a:off x="1783050" y="3036545"/>
            <a:ext cx="5577900" cy="62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a:buNone/>
              <a:defRPr/>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1">
    <p:spTree>
      <p:nvGrpSpPr>
        <p:cNvPr id="3937" name="Shape 3937"/>
        <p:cNvGrpSpPr/>
        <p:nvPr/>
      </p:nvGrpSpPr>
      <p:grpSpPr>
        <a:xfrm>
          <a:off x="0" y="0"/>
          <a:ext cx="0" cy="0"/>
          <a:chOff x="0" y="0"/>
          <a:chExt cx="0" cy="0"/>
        </a:xfrm>
      </p:grpSpPr>
      <p:sp>
        <p:nvSpPr>
          <p:cNvPr id="3938" name="Google Shape;3938;p234"/>
          <p:cNvSpPr/>
          <p:nvPr/>
        </p:nvSpPr>
        <p:spPr>
          <a:xfrm rot="-5399847">
            <a:off x="3221331"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34"/>
          <p:cNvSpPr/>
          <p:nvPr/>
        </p:nvSpPr>
        <p:spPr>
          <a:xfrm flipH="1" rot="5399847">
            <a:off x="5155526"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0" name="Google Shape;3940;p234"/>
          <p:cNvGrpSpPr/>
          <p:nvPr/>
        </p:nvGrpSpPr>
        <p:grpSpPr>
          <a:xfrm>
            <a:off x="2798021" y="4617730"/>
            <a:ext cx="3547947" cy="640196"/>
            <a:chOff x="1096425" y="1385101"/>
            <a:chExt cx="5135254" cy="926611"/>
          </a:xfrm>
        </p:grpSpPr>
        <p:sp>
          <p:nvSpPr>
            <p:cNvPr id="3941" name="Google Shape;3941;p234"/>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34"/>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234"/>
          <p:cNvGrpSpPr/>
          <p:nvPr/>
        </p:nvGrpSpPr>
        <p:grpSpPr>
          <a:xfrm>
            <a:off x="3817089" y="3623256"/>
            <a:ext cx="1508625" cy="1392659"/>
            <a:chOff x="3983926" y="3694601"/>
            <a:chExt cx="1176133" cy="1085725"/>
          </a:xfrm>
        </p:grpSpPr>
        <p:sp>
          <p:nvSpPr>
            <p:cNvPr id="3944" name="Google Shape;3944;p234"/>
            <p:cNvSpPr/>
            <p:nvPr/>
          </p:nvSpPr>
          <p:spPr>
            <a:xfrm>
              <a:off x="3983926" y="3694601"/>
              <a:ext cx="1175237" cy="1078671"/>
            </a:xfrm>
            <a:custGeom>
              <a:rect b="b" l="l" r="r" t="t"/>
              <a:pathLst>
                <a:path extrusionOk="0" h="25379" w="27651">
                  <a:moveTo>
                    <a:pt x="9814" y="3556"/>
                  </a:moveTo>
                  <a:cubicBezTo>
                    <a:pt x="10598" y="3556"/>
                    <a:pt x="11235" y="4191"/>
                    <a:pt x="11235" y="4975"/>
                  </a:cubicBezTo>
                  <a:cubicBezTo>
                    <a:pt x="11235" y="5308"/>
                    <a:pt x="11119" y="5614"/>
                    <a:pt x="10927" y="5856"/>
                  </a:cubicBezTo>
                  <a:lnTo>
                    <a:pt x="13030" y="5856"/>
                  </a:lnTo>
                  <a:lnTo>
                    <a:pt x="13030" y="7960"/>
                  </a:lnTo>
                  <a:cubicBezTo>
                    <a:pt x="13272" y="7766"/>
                    <a:pt x="13579" y="7651"/>
                    <a:pt x="13911" y="7651"/>
                  </a:cubicBezTo>
                  <a:cubicBezTo>
                    <a:pt x="14695" y="7651"/>
                    <a:pt x="15330" y="8288"/>
                    <a:pt x="15330" y="9072"/>
                  </a:cubicBezTo>
                  <a:cubicBezTo>
                    <a:pt x="15330" y="9854"/>
                    <a:pt x="14695" y="10491"/>
                    <a:pt x="13911" y="10491"/>
                  </a:cubicBezTo>
                  <a:cubicBezTo>
                    <a:pt x="13579" y="10491"/>
                    <a:pt x="13272" y="10374"/>
                    <a:pt x="13030" y="10184"/>
                  </a:cubicBezTo>
                  <a:lnTo>
                    <a:pt x="13030" y="12286"/>
                  </a:lnTo>
                  <a:lnTo>
                    <a:pt x="10927" y="12286"/>
                  </a:lnTo>
                  <a:cubicBezTo>
                    <a:pt x="11120" y="12045"/>
                    <a:pt x="11235" y="11737"/>
                    <a:pt x="11235" y="11405"/>
                  </a:cubicBezTo>
                  <a:cubicBezTo>
                    <a:pt x="11235" y="10622"/>
                    <a:pt x="10598" y="9985"/>
                    <a:pt x="9814" y="9985"/>
                  </a:cubicBezTo>
                  <a:cubicBezTo>
                    <a:pt x="9032" y="9985"/>
                    <a:pt x="8395" y="10622"/>
                    <a:pt x="8395" y="11405"/>
                  </a:cubicBezTo>
                  <a:cubicBezTo>
                    <a:pt x="8395" y="11737"/>
                    <a:pt x="8512" y="12045"/>
                    <a:pt x="8702" y="12286"/>
                  </a:cubicBezTo>
                  <a:lnTo>
                    <a:pt x="6600" y="12286"/>
                  </a:lnTo>
                  <a:lnTo>
                    <a:pt x="6600" y="10181"/>
                  </a:lnTo>
                  <a:cubicBezTo>
                    <a:pt x="6358" y="10374"/>
                    <a:pt x="6052" y="10489"/>
                    <a:pt x="5719" y="10489"/>
                  </a:cubicBezTo>
                  <a:cubicBezTo>
                    <a:pt x="5718" y="10489"/>
                    <a:pt x="5717" y="10489"/>
                    <a:pt x="5716" y="10489"/>
                  </a:cubicBezTo>
                  <a:cubicBezTo>
                    <a:pt x="4934" y="10489"/>
                    <a:pt x="4300" y="9853"/>
                    <a:pt x="4300" y="9069"/>
                  </a:cubicBezTo>
                  <a:cubicBezTo>
                    <a:pt x="4300" y="8285"/>
                    <a:pt x="4935" y="7650"/>
                    <a:pt x="5719" y="7650"/>
                  </a:cubicBezTo>
                  <a:cubicBezTo>
                    <a:pt x="6052" y="7650"/>
                    <a:pt x="6358" y="7766"/>
                    <a:pt x="6600" y="7957"/>
                  </a:cubicBezTo>
                  <a:lnTo>
                    <a:pt x="6600" y="5856"/>
                  </a:lnTo>
                  <a:lnTo>
                    <a:pt x="8702" y="5856"/>
                  </a:lnTo>
                  <a:cubicBezTo>
                    <a:pt x="8510" y="5614"/>
                    <a:pt x="8395" y="5308"/>
                    <a:pt x="8395" y="4975"/>
                  </a:cubicBezTo>
                  <a:cubicBezTo>
                    <a:pt x="8395" y="4191"/>
                    <a:pt x="9032" y="3556"/>
                    <a:pt x="9814" y="3556"/>
                  </a:cubicBezTo>
                  <a:close/>
                  <a:moveTo>
                    <a:pt x="13712" y="1"/>
                  </a:moveTo>
                  <a:cubicBezTo>
                    <a:pt x="13706" y="1"/>
                    <a:pt x="13700" y="1"/>
                    <a:pt x="13693" y="1"/>
                  </a:cubicBezTo>
                  <a:cubicBezTo>
                    <a:pt x="12434" y="8"/>
                    <a:pt x="11187" y="598"/>
                    <a:pt x="10387" y="1573"/>
                  </a:cubicBezTo>
                  <a:cubicBezTo>
                    <a:pt x="10080" y="1469"/>
                    <a:pt x="9767" y="1422"/>
                    <a:pt x="9454" y="1422"/>
                  </a:cubicBezTo>
                  <a:cubicBezTo>
                    <a:pt x="8748" y="1422"/>
                    <a:pt x="8045" y="1662"/>
                    <a:pt x="7423" y="2045"/>
                  </a:cubicBezTo>
                  <a:cubicBezTo>
                    <a:pt x="6526" y="2598"/>
                    <a:pt x="5892" y="3563"/>
                    <a:pt x="5742" y="4605"/>
                  </a:cubicBezTo>
                  <a:cubicBezTo>
                    <a:pt x="5664" y="4601"/>
                    <a:pt x="5587" y="4598"/>
                    <a:pt x="5509" y="4598"/>
                  </a:cubicBezTo>
                  <a:cubicBezTo>
                    <a:pt x="4264" y="4598"/>
                    <a:pt x="2983" y="5194"/>
                    <a:pt x="2276" y="6213"/>
                  </a:cubicBezTo>
                  <a:cubicBezTo>
                    <a:pt x="1526" y="7299"/>
                    <a:pt x="1389" y="8781"/>
                    <a:pt x="1927" y="9983"/>
                  </a:cubicBezTo>
                  <a:cubicBezTo>
                    <a:pt x="1103" y="10149"/>
                    <a:pt x="403" y="10800"/>
                    <a:pt x="201" y="11619"/>
                  </a:cubicBezTo>
                  <a:cubicBezTo>
                    <a:pt x="1" y="12439"/>
                    <a:pt x="309" y="13361"/>
                    <a:pt x="963" y="13891"/>
                  </a:cubicBezTo>
                  <a:cubicBezTo>
                    <a:pt x="640" y="14834"/>
                    <a:pt x="855" y="16021"/>
                    <a:pt x="1454" y="16817"/>
                  </a:cubicBezTo>
                  <a:cubicBezTo>
                    <a:pt x="2055" y="17613"/>
                    <a:pt x="2977" y="18132"/>
                    <a:pt x="3946" y="18356"/>
                  </a:cubicBezTo>
                  <a:cubicBezTo>
                    <a:pt x="4360" y="18452"/>
                    <a:pt x="4788" y="18493"/>
                    <a:pt x="5219" y="18493"/>
                  </a:cubicBezTo>
                  <a:cubicBezTo>
                    <a:pt x="5801" y="18493"/>
                    <a:pt x="6387" y="18419"/>
                    <a:pt x="6949" y="18307"/>
                  </a:cubicBezTo>
                  <a:cubicBezTo>
                    <a:pt x="7045" y="19399"/>
                    <a:pt x="7760" y="20383"/>
                    <a:pt x="8698" y="20953"/>
                  </a:cubicBezTo>
                  <a:cubicBezTo>
                    <a:pt x="9525" y="21457"/>
                    <a:pt x="10503" y="21665"/>
                    <a:pt x="11473" y="21665"/>
                  </a:cubicBezTo>
                  <a:cubicBezTo>
                    <a:pt x="11603" y="21665"/>
                    <a:pt x="11732" y="21661"/>
                    <a:pt x="11861" y="21654"/>
                  </a:cubicBezTo>
                  <a:cubicBezTo>
                    <a:pt x="12958" y="21594"/>
                    <a:pt x="14026" y="21296"/>
                    <a:pt x="15066" y="20949"/>
                  </a:cubicBezTo>
                  <a:cubicBezTo>
                    <a:pt x="15335" y="22045"/>
                    <a:pt x="16434" y="22631"/>
                    <a:pt x="17404" y="23205"/>
                  </a:cubicBezTo>
                  <a:cubicBezTo>
                    <a:pt x="18375" y="23779"/>
                    <a:pt x="19436" y="24364"/>
                    <a:pt x="19932" y="25379"/>
                  </a:cubicBezTo>
                  <a:cubicBezTo>
                    <a:pt x="20348" y="25287"/>
                    <a:pt x="20841" y="25182"/>
                    <a:pt x="21257" y="25091"/>
                  </a:cubicBezTo>
                  <a:cubicBezTo>
                    <a:pt x="21017" y="24201"/>
                    <a:pt x="20549" y="23246"/>
                    <a:pt x="19865" y="22627"/>
                  </a:cubicBezTo>
                  <a:lnTo>
                    <a:pt x="19865" y="22627"/>
                  </a:lnTo>
                  <a:cubicBezTo>
                    <a:pt x="20467" y="23035"/>
                    <a:pt x="21189" y="23237"/>
                    <a:pt x="21909" y="23237"/>
                  </a:cubicBezTo>
                  <a:cubicBezTo>
                    <a:pt x="22800" y="23237"/>
                    <a:pt x="23688" y="22928"/>
                    <a:pt x="24345" y="22317"/>
                  </a:cubicBezTo>
                  <a:cubicBezTo>
                    <a:pt x="25535" y="21209"/>
                    <a:pt x="25828" y="19258"/>
                    <a:pt x="25015" y="17850"/>
                  </a:cubicBezTo>
                  <a:cubicBezTo>
                    <a:pt x="26073" y="17531"/>
                    <a:pt x="27119" y="16561"/>
                    <a:pt x="27383" y="15488"/>
                  </a:cubicBezTo>
                  <a:cubicBezTo>
                    <a:pt x="27651" y="14416"/>
                    <a:pt x="27312" y="13212"/>
                    <a:pt x="26527" y="12438"/>
                  </a:cubicBezTo>
                  <a:cubicBezTo>
                    <a:pt x="27151" y="11916"/>
                    <a:pt x="27507" y="11087"/>
                    <a:pt x="27318" y="10296"/>
                  </a:cubicBezTo>
                  <a:cubicBezTo>
                    <a:pt x="27129" y="9505"/>
                    <a:pt x="26469" y="8848"/>
                    <a:pt x="25678" y="8665"/>
                  </a:cubicBezTo>
                  <a:cubicBezTo>
                    <a:pt x="25973" y="7459"/>
                    <a:pt x="25623" y="6117"/>
                    <a:pt x="24846" y="5151"/>
                  </a:cubicBezTo>
                  <a:cubicBezTo>
                    <a:pt x="24088" y="4206"/>
                    <a:pt x="22888" y="3633"/>
                    <a:pt x="21675" y="3633"/>
                  </a:cubicBezTo>
                  <a:cubicBezTo>
                    <a:pt x="21646" y="3633"/>
                    <a:pt x="21618" y="3634"/>
                    <a:pt x="21590" y="3634"/>
                  </a:cubicBezTo>
                  <a:cubicBezTo>
                    <a:pt x="21219" y="2781"/>
                    <a:pt x="20585" y="2064"/>
                    <a:pt x="19737" y="1683"/>
                  </a:cubicBezTo>
                  <a:cubicBezTo>
                    <a:pt x="19251" y="1466"/>
                    <a:pt x="18718" y="1356"/>
                    <a:pt x="18186" y="1356"/>
                  </a:cubicBezTo>
                  <a:cubicBezTo>
                    <a:pt x="17789" y="1356"/>
                    <a:pt x="17393" y="1417"/>
                    <a:pt x="17016" y="1541"/>
                  </a:cubicBezTo>
                  <a:cubicBezTo>
                    <a:pt x="16208" y="580"/>
                    <a:pt x="14966" y="1"/>
                    <a:pt x="13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34"/>
            <p:cNvSpPr/>
            <p:nvPr/>
          </p:nvSpPr>
          <p:spPr>
            <a:xfrm>
              <a:off x="4272011" y="3936523"/>
              <a:ext cx="888047" cy="843802"/>
            </a:xfrm>
            <a:custGeom>
              <a:rect b="b" l="l" r="r" t="t"/>
              <a:pathLst>
                <a:path extrusionOk="0" h="19853" w="20894">
                  <a:moveTo>
                    <a:pt x="4149" y="1"/>
                  </a:moveTo>
                  <a:cubicBezTo>
                    <a:pt x="4060" y="1"/>
                    <a:pt x="3986" y="74"/>
                    <a:pt x="3986" y="164"/>
                  </a:cubicBezTo>
                  <a:cubicBezTo>
                    <a:pt x="3986" y="255"/>
                    <a:pt x="4058" y="328"/>
                    <a:pt x="4149" y="328"/>
                  </a:cubicBezTo>
                  <a:lnTo>
                    <a:pt x="6252" y="328"/>
                  </a:lnTo>
                  <a:cubicBezTo>
                    <a:pt x="6341" y="328"/>
                    <a:pt x="6415" y="255"/>
                    <a:pt x="6415" y="164"/>
                  </a:cubicBezTo>
                  <a:cubicBezTo>
                    <a:pt x="6415" y="74"/>
                    <a:pt x="6343" y="1"/>
                    <a:pt x="6252" y="1"/>
                  </a:cubicBezTo>
                  <a:close/>
                  <a:moveTo>
                    <a:pt x="7132" y="1796"/>
                  </a:moveTo>
                  <a:cubicBezTo>
                    <a:pt x="7042" y="1796"/>
                    <a:pt x="6968" y="1869"/>
                    <a:pt x="6968" y="1959"/>
                  </a:cubicBezTo>
                  <a:cubicBezTo>
                    <a:pt x="6968" y="2051"/>
                    <a:pt x="7040" y="2124"/>
                    <a:pt x="7132" y="2124"/>
                  </a:cubicBezTo>
                  <a:cubicBezTo>
                    <a:pt x="7824" y="2124"/>
                    <a:pt x="8390" y="2686"/>
                    <a:pt x="8390" y="3381"/>
                  </a:cubicBezTo>
                  <a:cubicBezTo>
                    <a:pt x="8390" y="4075"/>
                    <a:pt x="7826" y="4639"/>
                    <a:pt x="7132" y="4639"/>
                  </a:cubicBezTo>
                  <a:cubicBezTo>
                    <a:pt x="6846" y="4639"/>
                    <a:pt x="6575" y="4544"/>
                    <a:pt x="6351" y="4366"/>
                  </a:cubicBezTo>
                  <a:cubicBezTo>
                    <a:pt x="6322" y="4343"/>
                    <a:pt x="6286" y="4330"/>
                    <a:pt x="6249" y="4330"/>
                  </a:cubicBezTo>
                  <a:cubicBezTo>
                    <a:pt x="6225" y="4330"/>
                    <a:pt x="6202" y="4336"/>
                    <a:pt x="6180" y="4347"/>
                  </a:cubicBezTo>
                  <a:cubicBezTo>
                    <a:pt x="6123" y="4373"/>
                    <a:pt x="6087" y="4430"/>
                    <a:pt x="6087" y="4493"/>
                  </a:cubicBezTo>
                  <a:lnTo>
                    <a:pt x="6087" y="6433"/>
                  </a:lnTo>
                  <a:lnTo>
                    <a:pt x="4147" y="6433"/>
                  </a:lnTo>
                  <a:cubicBezTo>
                    <a:pt x="4058" y="6433"/>
                    <a:pt x="3984" y="6506"/>
                    <a:pt x="3984" y="6596"/>
                  </a:cubicBezTo>
                  <a:cubicBezTo>
                    <a:pt x="3984" y="6687"/>
                    <a:pt x="4057" y="6760"/>
                    <a:pt x="4147" y="6760"/>
                  </a:cubicBezTo>
                  <a:lnTo>
                    <a:pt x="6250" y="6760"/>
                  </a:lnTo>
                  <a:cubicBezTo>
                    <a:pt x="6340" y="6760"/>
                    <a:pt x="6414" y="6687"/>
                    <a:pt x="6414" y="6596"/>
                  </a:cubicBezTo>
                  <a:lnTo>
                    <a:pt x="6414" y="4792"/>
                  </a:lnTo>
                  <a:cubicBezTo>
                    <a:pt x="6633" y="4903"/>
                    <a:pt x="6879" y="4965"/>
                    <a:pt x="7132" y="4965"/>
                  </a:cubicBezTo>
                  <a:cubicBezTo>
                    <a:pt x="8004" y="4965"/>
                    <a:pt x="8714" y="4254"/>
                    <a:pt x="8714" y="3381"/>
                  </a:cubicBezTo>
                  <a:cubicBezTo>
                    <a:pt x="8714" y="2509"/>
                    <a:pt x="8004" y="1796"/>
                    <a:pt x="7132" y="1796"/>
                  </a:cubicBezTo>
                  <a:close/>
                  <a:moveTo>
                    <a:pt x="18901" y="2811"/>
                  </a:moveTo>
                  <a:cubicBezTo>
                    <a:pt x="18828" y="2811"/>
                    <a:pt x="18762" y="2863"/>
                    <a:pt x="18744" y="2938"/>
                  </a:cubicBezTo>
                  <a:cubicBezTo>
                    <a:pt x="18723" y="3025"/>
                    <a:pt x="18778" y="3112"/>
                    <a:pt x="18862" y="3133"/>
                  </a:cubicBezTo>
                  <a:cubicBezTo>
                    <a:pt x="19596" y="3303"/>
                    <a:pt x="20207" y="3912"/>
                    <a:pt x="20381" y="4645"/>
                  </a:cubicBezTo>
                  <a:cubicBezTo>
                    <a:pt x="20546" y="5335"/>
                    <a:pt x="20256" y="6110"/>
                    <a:pt x="19644" y="6623"/>
                  </a:cubicBezTo>
                  <a:cubicBezTo>
                    <a:pt x="19575" y="6682"/>
                    <a:pt x="19566" y="6783"/>
                    <a:pt x="19624" y="6852"/>
                  </a:cubicBezTo>
                  <a:cubicBezTo>
                    <a:pt x="19657" y="6891"/>
                    <a:pt x="19702" y="6910"/>
                    <a:pt x="19749" y="6910"/>
                  </a:cubicBezTo>
                  <a:cubicBezTo>
                    <a:pt x="19788" y="6910"/>
                    <a:pt x="19825" y="6898"/>
                    <a:pt x="19855" y="6872"/>
                  </a:cubicBezTo>
                  <a:cubicBezTo>
                    <a:pt x="20560" y="6282"/>
                    <a:pt x="20893" y="5379"/>
                    <a:pt x="20700" y="4569"/>
                  </a:cubicBezTo>
                  <a:cubicBezTo>
                    <a:pt x="20498" y="3719"/>
                    <a:pt x="19790" y="3013"/>
                    <a:pt x="18939" y="2816"/>
                  </a:cubicBezTo>
                  <a:cubicBezTo>
                    <a:pt x="18926" y="2812"/>
                    <a:pt x="18914" y="2811"/>
                    <a:pt x="18901" y="2811"/>
                  </a:cubicBezTo>
                  <a:close/>
                  <a:moveTo>
                    <a:pt x="174" y="12451"/>
                  </a:moveTo>
                  <a:cubicBezTo>
                    <a:pt x="168" y="12451"/>
                    <a:pt x="162" y="12451"/>
                    <a:pt x="156" y="12452"/>
                  </a:cubicBezTo>
                  <a:cubicBezTo>
                    <a:pt x="68" y="12459"/>
                    <a:pt x="1" y="12539"/>
                    <a:pt x="9" y="12628"/>
                  </a:cubicBezTo>
                  <a:cubicBezTo>
                    <a:pt x="104" y="13710"/>
                    <a:pt x="803" y="14771"/>
                    <a:pt x="1835" y="15399"/>
                  </a:cubicBezTo>
                  <a:cubicBezTo>
                    <a:pt x="2629" y="15883"/>
                    <a:pt x="3614" y="16135"/>
                    <a:pt x="4698" y="16135"/>
                  </a:cubicBezTo>
                  <a:cubicBezTo>
                    <a:pt x="4829" y="16135"/>
                    <a:pt x="4960" y="16132"/>
                    <a:pt x="5094" y="16125"/>
                  </a:cubicBezTo>
                  <a:cubicBezTo>
                    <a:pt x="6267" y="16059"/>
                    <a:pt x="7394" y="15728"/>
                    <a:pt x="8342" y="15412"/>
                  </a:cubicBezTo>
                  <a:cubicBezTo>
                    <a:pt x="8427" y="15383"/>
                    <a:pt x="8473" y="15292"/>
                    <a:pt x="8445" y="15207"/>
                  </a:cubicBezTo>
                  <a:cubicBezTo>
                    <a:pt x="8420" y="15138"/>
                    <a:pt x="8355" y="15095"/>
                    <a:pt x="8287" y="15095"/>
                  </a:cubicBezTo>
                  <a:cubicBezTo>
                    <a:pt x="8270" y="15095"/>
                    <a:pt x="8253" y="15097"/>
                    <a:pt x="8237" y="15103"/>
                  </a:cubicBezTo>
                  <a:cubicBezTo>
                    <a:pt x="7309" y="15412"/>
                    <a:pt x="6210" y="15738"/>
                    <a:pt x="5075" y="15799"/>
                  </a:cubicBezTo>
                  <a:cubicBezTo>
                    <a:pt x="4958" y="15805"/>
                    <a:pt x="4833" y="15809"/>
                    <a:pt x="4702" y="15809"/>
                  </a:cubicBezTo>
                  <a:cubicBezTo>
                    <a:pt x="3916" y="15809"/>
                    <a:pt x="2906" y="15671"/>
                    <a:pt x="2003" y="15121"/>
                  </a:cubicBezTo>
                  <a:cubicBezTo>
                    <a:pt x="1058" y="14544"/>
                    <a:pt x="418" y="13580"/>
                    <a:pt x="332" y="12599"/>
                  </a:cubicBezTo>
                  <a:cubicBezTo>
                    <a:pt x="325" y="12515"/>
                    <a:pt x="254" y="12451"/>
                    <a:pt x="174" y="12451"/>
                  </a:cubicBezTo>
                  <a:close/>
                  <a:moveTo>
                    <a:pt x="20606" y="9637"/>
                  </a:moveTo>
                  <a:cubicBezTo>
                    <a:pt x="20533" y="9637"/>
                    <a:pt x="20466" y="9686"/>
                    <a:pt x="20450" y="9760"/>
                  </a:cubicBezTo>
                  <a:cubicBezTo>
                    <a:pt x="20210" y="10723"/>
                    <a:pt x="19239" y="11690"/>
                    <a:pt x="18192" y="12006"/>
                  </a:cubicBezTo>
                  <a:cubicBezTo>
                    <a:pt x="18145" y="12020"/>
                    <a:pt x="18106" y="12055"/>
                    <a:pt x="18089" y="12103"/>
                  </a:cubicBezTo>
                  <a:cubicBezTo>
                    <a:pt x="18070" y="12148"/>
                    <a:pt x="18074" y="12201"/>
                    <a:pt x="18099" y="12244"/>
                  </a:cubicBezTo>
                  <a:cubicBezTo>
                    <a:pt x="18872" y="13583"/>
                    <a:pt x="18592" y="15456"/>
                    <a:pt x="17459" y="16507"/>
                  </a:cubicBezTo>
                  <a:cubicBezTo>
                    <a:pt x="16840" y="17083"/>
                    <a:pt x="15985" y="17379"/>
                    <a:pt x="15127" y="17379"/>
                  </a:cubicBezTo>
                  <a:cubicBezTo>
                    <a:pt x="14440" y="17379"/>
                    <a:pt x="13752" y="17190"/>
                    <a:pt x="13182" y="16802"/>
                  </a:cubicBezTo>
                  <a:cubicBezTo>
                    <a:pt x="13154" y="16784"/>
                    <a:pt x="13122" y="16775"/>
                    <a:pt x="13091" y="16775"/>
                  </a:cubicBezTo>
                  <a:cubicBezTo>
                    <a:pt x="13043" y="16775"/>
                    <a:pt x="12995" y="16796"/>
                    <a:pt x="12962" y="16837"/>
                  </a:cubicBezTo>
                  <a:cubicBezTo>
                    <a:pt x="12908" y="16904"/>
                    <a:pt x="12916" y="17000"/>
                    <a:pt x="12980" y="17058"/>
                  </a:cubicBezTo>
                  <a:cubicBezTo>
                    <a:pt x="13538" y="17566"/>
                    <a:pt x="14005" y="18367"/>
                    <a:pt x="14277" y="19280"/>
                  </a:cubicBezTo>
                  <a:cubicBezTo>
                    <a:pt x="14118" y="19315"/>
                    <a:pt x="13949" y="19351"/>
                    <a:pt x="13785" y="19387"/>
                  </a:cubicBezTo>
                  <a:cubicBezTo>
                    <a:pt x="13557" y="19435"/>
                    <a:pt x="13330" y="19485"/>
                    <a:pt x="13121" y="19530"/>
                  </a:cubicBezTo>
                  <a:cubicBezTo>
                    <a:pt x="13035" y="19550"/>
                    <a:pt x="12978" y="19636"/>
                    <a:pt x="12999" y="19725"/>
                  </a:cubicBezTo>
                  <a:cubicBezTo>
                    <a:pt x="13015" y="19802"/>
                    <a:pt x="13081" y="19852"/>
                    <a:pt x="13156" y="19852"/>
                  </a:cubicBezTo>
                  <a:cubicBezTo>
                    <a:pt x="13167" y="19852"/>
                    <a:pt x="13180" y="19850"/>
                    <a:pt x="13190" y="19848"/>
                  </a:cubicBezTo>
                  <a:cubicBezTo>
                    <a:pt x="13398" y="19803"/>
                    <a:pt x="13625" y="19754"/>
                    <a:pt x="13852" y="19704"/>
                  </a:cubicBezTo>
                  <a:cubicBezTo>
                    <a:pt x="14079" y="19656"/>
                    <a:pt x="14307" y="19607"/>
                    <a:pt x="14515" y="19562"/>
                  </a:cubicBezTo>
                  <a:cubicBezTo>
                    <a:pt x="14559" y="19552"/>
                    <a:pt x="14598" y="19525"/>
                    <a:pt x="14620" y="19486"/>
                  </a:cubicBezTo>
                  <a:cubicBezTo>
                    <a:pt x="14643" y="19448"/>
                    <a:pt x="14649" y="19403"/>
                    <a:pt x="14637" y="19360"/>
                  </a:cubicBezTo>
                  <a:cubicBezTo>
                    <a:pt x="14448" y="18653"/>
                    <a:pt x="14144" y="17999"/>
                    <a:pt x="13771" y="17471"/>
                  </a:cubicBezTo>
                  <a:lnTo>
                    <a:pt x="13771" y="17471"/>
                  </a:lnTo>
                  <a:cubicBezTo>
                    <a:pt x="14207" y="17635"/>
                    <a:pt x="14671" y="17716"/>
                    <a:pt x="15134" y="17716"/>
                  </a:cubicBezTo>
                  <a:cubicBezTo>
                    <a:pt x="16066" y="17716"/>
                    <a:pt x="16993" y="17387"/>
                    <a:pt x="17682" y="16746"/>
                  </a:cubicBezTo>
                  <a:cubicBezTo>
                    <a:pt x="18872" y="15639"/>
                    <a:pt x="19202" y="13704"/>
                    <a:pt x="18475" y="12256"/>
                  </a:cubicBezTo>
                  <a:cubicBezTo>
                    <a:pt x="19566" y="11853"/>
                    <a:pt x="20512" y="10864"/>
                    <a:pt x="20767" y="9839"/>
                  </a:cubicBezTo>
                  <a:cubicBezTo>
                    <a:pt x="20787" y="9751"/>
                    <a:pt x="20733" y="9662"/>
                    <a:pt x="20646" y="9642"/>
                  </a:cubicBezTo>
                  <a:cubicBezTo>
                    <a:pt x="20633" y="9638"/>
                    <a:pt x="20619" y="9637"/>
                    <a:pt x="20606" y="96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6" name="Google Shape;3946;p234"/>
          <p:cNvSpPr txBox="1"/>
          <p:nvPr>
            <p:ph idx="1" type="body"/>
          </p:nvPr>
        </p:nvSpPr>
        <p:spPr>
          <a:xfrm>
            <a:off x="5095888" y="2266222"/>
            <a:ext cx="33204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947" name="Google Shape;3947;p234"/>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948" name="Google Shape;3948;p234"/>
          <p:cNvSpPr txBox="1"/>
          <p:nvPr>
            <p:ph idx="2" type="subTitle"/>
          </p:nvPr>
        </p:nvSpPr>
        <p:spPr>
          <a:xfrm>
            <a:off x="727713" y="1898211"/>
            <a:ext cx="33192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949" name="Google Shape;3949;p234"/>
          <p:cNvSpPr txBox="1"/>
          <p:nvPr>
            <p:ph idx="3" type="body"/>
          </p:nvPr>
        </p:nvSpPr>
        <p:spPr>
          <a:xfrm>
            <a:off x="727713" y="2266217"/>
            <a:ext cx="33192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950" name="Google Shape;3950;p234"/>
          <p:cNvSpPr txBox="1"/>
          <p:nvPr>
            <p:ph idx="4" type="subTitle"/>
          </p:nvPr>
        </p:nvSpPr>
        <p:spPr>
          <a:xfrm>
            <a:off x="5095888" y="1898211"/>
            <a:ext cx="33204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1_1">
    <p:spTree>
      <p:nvGrpSpPr>
        <p:cNvPr id="3951" name="Shape 3951"/>
        <p:cNvGrpSpPr/>
        <p:nvPr/>
      </p:nvGrpSpPr>
      <p:grpSpPr>
        <a:xfrm>
          <a:off x="0" y="0"/>
          <a:ext cx="0" cy="0"/>
          <a:chOff x="0" y="0"/>
          <a:chExt cx="0" cy="0"/>
        </a:xfrm>
      </p:grpSpPr>
      <p:sp>
        <p:nvSpPr>
          <p:cNvPr id="3952" name="Google Shape;3952;p235"/>
          <p:cNvSpPr txBox="1"/>
          <p:nvPr>
            <p:ph idx="1" type="body"/>
          </p:nvPr>
        </p:nvSpPr>
        <p:spPr>
          <a:xfrm>
            <a:off x="2559325" y="2109235"/>
            <a:ext cx="2095500" cy="57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953" name="Google Shape;3953;p235"/>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954" name="Google Shape;3954;p235"/>
          <p:cNvSpPr txBox="1"/>
          <p:nvPr>
            <p:ph idx="2" type="subTitle"/>
          </p:nvPr>
        </p:nvSpPr>
        <p:spPr>
          <a:xfrm>
            <a:off x="4470221" y="3129915"/>
            <a:ext cx="2094000" cy="365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955" name="Google Shape;3955;p235"/>
          <p:cNvSpPr txBox="1"/>
          <p:nvPr>
            <p:ph idx="3" type="body"/>
          </p:nvPr>
        </p:nvSpPr>
        <p:spPr>
          <a:xfrm>
            <a:off x="4470221" y="3421730"/>
            <a:ext cx="2094000" cy="574800"/>
          </a:xfrm>
          <a:prstGeom prst="rect">
            <a:avLst/>
          </a:prstGeom>
        </p:spPr>
        <p:txBody>
          <a:bodyPr anchorCtr="0" anchor="t" bIns="91425" lIns="91425" spcFirstLastPara="1" rIns="91425" wrap="square" tIns="91425">
            <a:noAutofit/>
          </a:bodyPr>
          <a:lstStyle>
            <a:lvl1pPr indent="-317500" lvl="0" marL="457200" rtl="0" algn="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956" name="Google Shape;3956;p235"/>
          <p:cNvSpPr txBox="1"/>
          <p:nvPr>
            <p:ph idx="4" type="subTitle"/>
          </p:nvPr>
        </p:nvSpPr>
        <p:spPr>
          <a:xfrm>
            <a:off x="2559325" y="1817425"/>
            <a:ext cx="209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3957" name="Shape 3957"/>
        <p:cNvGrpSpPr/>
        <p:nvPr/>
      </p:nvGrpSpPr>
      <p:grpSpPr>
        <a:xfrm>
          <a:off x="0" y="0"/>
          <a:ext cx="0" cy="0"/>
          <a:chOff x="0" y="0"/>
          <a:chExt cx="0" cy="0"/>
        </a:xfrm>
      </p:grpSpPr>
      <p:sp>
        <p:nvSpPr>
          <p:cNvPr id="3958" name="Google Shape;3958;p236"/>
          <p:cNvSpPr txBox="1"/>
          <p:nvPr>
            <p:ph idx="1" type="subTitle"/>
          </p:nvPr>
        </p:nvSpPr>
        <p:spPr>
          <a:xfrm>
            <a:off x="102732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959" name="Google Shape;3959;p236"/>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3960" name="Google Shape;3960;p236"/>
          <p:cNvSpPr txBox="1"/>
          <p:nvPr>
            <p:ph idx="2" type="subTitle"/>
          </p:nvPr>
        </p:nvSpPr>
        <p:spPr>
          <a:xfrm>
            <a:off x="3575250" y="16035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961" name="Google Shape;3961;p236"/>
          <p:cNvSpPr txBox="1"/>
          <p:nvPr>
            <p:ph idx="3" type="subTitle"/>
          </p:nvPr>
        </p:nvSpPr>
        <p:spPr>
          <a:xfrm>
            <a:off x="612317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962" name="Google Shape;3962;p236"/>
          <p:cNvSpPr txBox="1"/>
          <p:nvPr>
            <p:ph idx="4" type="subTitle"/>
          </p:nvPr>
        </p:nvSpPr>
        <p:spPr>
          <a:xfrm>
            <a:off x="102732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963" name="Google Shape;3963;p236"/>
          <p:cNvSpPr txBox="1"/>
          <p:nvPr>
            <p:ph idx="5" type="subTitle"/>
          </p:nvPr>
        </p:nvSpPr>
        <p:spPr>
          <a:xfrm>
            <a:off x="3575250" y="18820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964" name="Google Shape;3964;p236"/>
          <p:cNvSpPr txBox="1"/>
          <p:nvPr>
            <p:ph idx="6" type="subTitle"/>
          </p:nvPr>
        </p:nvSpPr>
        <p:spPr>
          <a:xfrm>
            <a:off x="612317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965" name="Google Shape;3965;p236"/>
          <p:cNvSpPr/>
          <p:nvPr/>
        </p:nvSpPr>
        <p:spPr>
          <a:xfrm rot="274613">
            <a:off x="2965690" y="4447690"/>
            <a:ext cx="897671" cy="43163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36"/>
          <p:cNvSpPr/>
          <p:nvPr/>
        </p:nvSpPr>
        <p:spPr>
          <a:xfrm>
            <a:off x="2849004" y="4671541"/>
            <a:ext cx="3227421" cy="638885"/>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36"/>
          <p:cNvSpPr/>
          <p:nvPr/>
        </p:nvSpPr>
        <p:spPr>
          <a:xfrm>
            <a:off x="3015191" y="4683042"/>
            <a:ext cx="2842082" cy="62875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36"/>
          <p:cNvSpPr/>
          <p:nvPr/>
        </p:nvSpPr>
        <p:spPr>
          <a:xfrm rot="635447">
            <a:off x="6248064" y="4568550"/>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36"/>
          <p:cNvSpPr/>
          <p:nvPr/>
        </p:nvSpPr>
        <p:spPr>
          <a:xfrm rot="676936">
            <a:off x="2470734" y="456853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3970" name="Shape 3970"/>
        <p:cNvGrpSpPr/>
        <p:nvPr/>
      </p:nvGrpSpPr>
      <p:grpSpPr>
        <a:xfrm>
          <a:off x="0" y="0"/>
          <a:ext cx="0" cy="0"/>
          <a:chOff x="0" y="0"/>
          <a:chExt cx="0" cy="0"/>
        </a:xfrm>
      </p:grpSpPr>
      <p:sp>
        <p:nvSpPr>
          <p:cNvPr id="3971" name="Google Shape;3971;p237"/>
          <p:cNvSpPr/>
          <p:nvPr/>
        </p:nvSpPr>
        <p:spPr>
          <a:xfrm rot="10331457">
            <a:off x="7934462" y="823186"/>
            <a:ext cx="751866" cy="990131"/>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37"/>
          <p:cNvSpPr txBox="1"/>
          <p:nvPr>
            <p:ph idx="1" type="subTitle"/>
          </p:nvPr>
        </p:nvSpPr>
        <p:spPr>
          <a:xfrm>
            <a:off x="1136191" y="3431851"/>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3973" name="Google Shape;3973;p237"/>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3974" name="Google Shape;3974;p237"/>
          <p:cNvSpPr txBox="1"/>
          <p:nvPr>
            <p:ph idx="2" type="subTitle"/>
          </p:nvPr>
        </p:nvSpPr>
        <p:spPr>
          <a:xfrm>
            <a:off x="3929075" y="3432909"/>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3975" name="Google Shape;3975;p237"/>
          <p:cNvSpPr txBox="1"/>
          <p:nvPr>
            <p:ph idx="3" type="subTitle"/>
          </p:nvPr>
        </p:nvSpPr>
        <p:spPr>
          <a:xfrm>
            <a:off x="6613089" y="3430905"/>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3976" name="Google Shape;3976;p237"/>
          <p:cNvSpPr txBox="1"/>
          <p:nvPr>
            <p:ph idx="4" type="subTitle"/>
          </p:nvPr>
        </p:nvSpPr>
        <p:spPr>
          <a:xfrm>
            <a:off x="1136196" y="3761627"/>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77" name="Google Shape;3977;p237"/>
          <p:cNvSpPr txBox="1"/>
          <p:nvPr>
            <p:ph idx="5" type="subTitle"/>
          </p:nvPr>
        </p:nvSpPr>
        <p:spPr>
          <a:xfrm>
            <a:off x="3929080" y="3764100"/>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78" name="Google Shape;3978;p237"/>
          <p:cNvSpPr txBox="1"/>
          <p:nvPr>
            <p:ph idx="6" type="subTitle"/>
          </p:nvPr>
        </p:nvSpPr>
        <p:spPr>
          <a:xfrm>
            <a:off x="6613096" y="3759416"/>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79" name="Google Shape;3979;p237"/>
          <p:cNvSpPr/>
          <p:nvPr/>
        </p:nvSpPr>
        <p:spPr>
          <a:xfrm rot="5754745">
            <a:off x="7960561" y="-240393"/>
            <a:ext cx="1460015" cy="149726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37"/>
          <p:cNvSpPr/>
          <p:nvPr/>
        </p:nvSpPr>
        <p:spPr>
          <a:xfrm rot="-6761436">
            <a:off x="7493258" y="-63947"/>
            <a:ext cx="651953" cy="858549"/>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1" name="Google Shape;3981;p237"/>
          <p:cNvGrpSpPr/>
          <p:nvPr/>
        </p:nvGrpSpPr>
        <p:grpSpPr>
          <a:xfrm rot="8744466">
            <a:off x="-86319" y="1886317"/>
            <a:ext cx="592134" cy="1306068"/>
            <a:chOff x="1768957" y="2795221"/>
            <a:chExt cx="905793" cy="1997906"/>
          </a:xfrm>
        </p:grpSpPr>
        <p:sp>
          <p:nvSpPr>
            <p:cNvPr id="3982" name="Google Shape;3982;p237"/>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37"/>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37"/>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5" name="Google Shape;3985;p237"/>
          <p:cNvSpPr/>
          <p:nvPr/>
        </p:nvSpPr>
        <p:spPr>
          <a:xfrm rot="855082">
            <a:off x="8857969" y="2475022"/>
            <a:ext cx="193438" cy="1934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37"/>
          <p:cNvSpPr/>
          <p:nvPr/>
        </p:nvSpPr>
        <p:spPr>
          <a:xfrm rot="-3107342">
            <a:off x="-635821" y="1257174"/>
            <a:ext cx="1332988" cy="12939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37"/>
          <p:cNvSpPr/>
          <p:nvPr/>
        </p:nvSpPr>
        <p:spPr>
          <a:xfrm rot="208197">
            <a:off x="8675491" y="2975369"/>
            <a:ext cx="157013" cy="1570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37"/>
          <p:cNvSpPr/>
          <p:nvPr/>
        </p:nvSpPr>
        <p:spPr>
          <a:xfrm rot="-5300691">
            <a:off x="8770043" y="544196"/>
            <a:ext cx="157015" cy="15705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37"/>
          <p:cNvSpPr/>
          <p:nvPr/>
        </p:nvSpPr>
        <p:spPr>
          <a:xfrm rot="-4312839">
            <a:off x="8575878" y="218545"/>
            <a:ext cx="157016" cy="1570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0" name="Google Shape;3990;p237"/>
          <p:cNvGrpSpPr/>
          <p:nvPr/>
        </p:nvGrpSpPr>
        <p:grpSpPr>
          <a:xfrm rot="-9960649">
            <a:off x="8499427" y="905602"/>
            <a:ext cx="625951" cy="1124193"/>
            <a:chOff x="1091670" y="1268815"/>
            <a:chExt cx="432581" cy="776982"/>
          </a:xfrm>
        </p:grpSpPr>
        <p:sp>
          <p:nvSpPr>
            <p:cNvPr id="3991" name="Google Shape;3991;p237"/>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37"/>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237"/>
          <p:cNvGrpSpPr/>
          <p:nvPr/>
        </p:nvGrpSpPr>
        <p:grpSpPr>
          <a:xfrm rot="6063135">
            <a:off x="-146825" y="1315741"/>
            <a:ext cx="1031792" cy="1300839"/>
            <a:chOff x="-185466" y="1066312"/>
            <a:chExt cx="886195" cy="1117277"/>
          </a:xfrm>
        </p:grpSpPr>
        <p:sp>
          <p:nvSpPr>
            <p:cNvPr id="3994" name="Google Shape;3994;p237"/>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37"/>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37"/>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7" name="Google Shape;3997;p237"/>
          <p:cNvSpPr/>
          <p:nvPr/>
        </p:nvSpPr>
        <p:spPr>
          <a:xfrm flipH="1" rot="-154509">
            <a:off x="-262229" y="301923"/>
            <a:ext cx="943768" cy="45379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37"/>
          <p:cNvSpPr/>
          <p:nvPr/>
        </p:nvSpPr>
        <p:spPr>
          <a:xfrm rot="1434517">
            <a:off x="531130" y="1167945"/>
            <a:ext cx="157007" cy="15705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37"/>
          <p:cNvSpPr/>
          <p:nvPr/>
        </p:nvSpPr>
        <p:spPr>
          <a:xfrm rot="586120">
            <a:off x="208384" y="823823"/>
            <a:ext cx="157011" cy="15705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37"/>
          <p:cNvSpPr txBox="1"/>
          <p:nvPr>
            <p:ph idx="7" type="subTitle"/>
          </p:nvPr>
        </p:nvSpPr>
        <p:spPr>
          <a:xfrm>
            <a:off x="2482500" y="1366800"/>
            <a:ext cx="4179000" cy="85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6">
    <p:spTree>
      <p:nvGrpSpPr>
        <p:cNvPr id="262" name="Shape 262"/>
        <p:cNvGrpSpPr/>
        <p:nvPr/>
      </p:nvGrpSpPr>
      <p:grpSpPr>
        <a:xfrm>
          <a:off x="0" y="0"/>
          <a:ext cx="0" cy="0"/>
          <a:chOff x="0" y="0"/>
          <a:chExt cx="0" cy="0"/>
        </a:xfrm>
      </p:grpSpPr>
      <p:sp>
        <p:nvSpPr>
          <p:cNvPr id="263" name="Google Shape;263;p25"/>
          <p:cNvSpPr/>
          <p:nvPr/>
        </p:nvSpPr>
        <p:spPr>
          <a:xfrm rot="560338">
            <a:off x="801705" y="1565980"/>
            <a:ext cx="256437" cy="25647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5"/>
          <p:cNvSpPr/>
          <p:nvPr/>
        </p:nvSpPr>
        <p:spPr>
          <a:xfrm rot="134291">
            <a:off x="451061" y="1207637"/>
            <a:ext cx="187489" cy="1874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5"/>
          <p:cNvSpPr txBox="1"/>
          <p:nvPr>
            <p:ph type="title"/>
          </p:nvPr>
        </p:nvSpPr>
        <p:spPr>
          <a:xfrm>
            <a:off x="713225" y="365750"/>
            <a:ext cx="4405500" cy="636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31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6" name="Google Shape;266;p25"/>
          <p:cNvSpPr txBox="1"/>
          <p:nvPr>
            <p:ph hasCustomPrompt="1" idx="2" type="title"/>
          </p:nvPr>
        </p:nvSpPr>
        <p:spPr>
          <a:xfrm>
            <a:off x="5195188" y="650275"/>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67" name="Google Shape;267;p25"/>
          <p:cNvSpPr txBox="1"/>
          <p:nvPr>
            <p:ph idx="1" type="subTitle"/>
          </p:nvPr>
        </p:nvSpPr>
        <p:spPr>
          <a:xfrm>
            <a:off x="5992328" y="68505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68" name="Google Shape;268;p25"/>
          <p:cNvSpPr txBox="1"/>
          <p:nvPr>
            <p:ph idx="3" type="subTitle"/>
          </p:nvPr>
        </p:nvSpPr>
        <p:spPr>
          <a:xfrm>
            <a:off x="5992328" y="93193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269" name="Google Shape;269;p25"/>
          <p:cNvSpPr txBox="1"/>
          <p:nvPr>
            <p:ph hasCustomPrompt="1" idx="4" type="title"/>
          </p:nvPr>
        </p:nvSpPr>
        <p:spPr>
          <a:xfrm>
            <a:off x="5193688" y="1682371"/>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70" name="Google Shape;270;p25"/>
          <p:cNvSpPr txBox="1"/>
          <p:nvPr>
            <p:ph idx="5" type="subTitle"/>
          </p:nvPr>
        </p:nvSpPr>
        <p:spPr>
          <a:xfrm>
            <a:off x="5994024" y="171962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71" name="Google Shape;271;p25"/>
          <p:cNvSpPr txBox="1"/>
          <p:nvPr>
            <p:ph idx="6" type="subTitle"/>
          </p:nvPr>
        </p:nvSpPr>
        <p:spPr>
          <a:xfrm>
            <a:off x="5994024" y="196650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272" name="Google Shape;272;p25"/>
          <p:cNvSpPr txBox="1"/>
          <p:nvPr>
            <p:ph hasCustomPrompt="1" idx="7" type="title"/>
          </p:nvPr>
        </p:nvSpPr>
        <p:spPr>
          <a:xfrm>
            <a:off x="5195188" y="2723119"/>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73" name="Google Shape;273;p25"/>
          <p:cNvSpPr txBox="1"/>
          <p:nvPr>
            <p:ph idx="8" type="subTitle"/>
          </p:nvPr>
        </p:nvSpPr>
        <p:spPr>
          <a:xfrm>
            <a:off x="5990651" y="275420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74" name="Google Shape;274;p25"/>
          <p:cNvSpPr txBox="1"/>
          <p:nvPr>
            <p:ph idx="9" type="subTitle"/>
          </p:nvPr>
        </p:nvSpPr>
        <p:spPr>
          <a:xfrm>
            <a:off x="5990651" y="300108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275" name="Google Shape;275;p25"/>
          <p:cNvSpPr txBox="1"/>
          <p:nvPr>
            <p:ph hasCustomPrompt="1" idx="13" type="title"/>
          </p:nvPr>
        </p:nvSpPr>
        <p:spPr>
          <a:xfrm>
            <a:off x="5193688" y="3750925"/>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276" name="Google Shape;276;p25"/>
          <p:cNvSpPr txBox="1"/>
          <p:nvPr>
            <p:ph idx="14" type="subTitle"/>
          </p:nvPr>
        </p:nvSpPr>
        <p:spPr>
          <a:xfrm>
            <a:off x="5992347" y="378877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277" name="Google Shape;277;p25"/>
          <p:cNvSpPr txBox="1"/>
          <p:nvPr>
            <p:ph idx="15" type="subTitle"/>
          </p:nvPr>
        </p:nvSpPr>
        <p:spPr>
          <a:xfrm>
            <a:off x="5992347" y="403565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4001" name="Shape 4001"/>
        <p:cNvGrpSpPr/>
        <p:nvPr/>
      </p:nvGrpSpPr>
      <p:grpSpPr>
        <a:xfrm>
          <a:off x="0" y="0"/>
          <a:ext cx="0" cy="0"/>
          <a:chOff x="0" y="0"/>
          <a:chExt cx="0" cy="0"/>
        </a:xfrm>
      </p:grpSpPr>
      <p:sp>
        <p:nvSpPr>
          <p:cNvPr id="4002" name="Google Shape;4002;p238"/>
          <p:cNvSpPr/>
          <p:nvPr/>
        </p:nvSpPr>
        <p:spPr>
          <a:xfrm flipH="1" rot="-719841">
            <a:off x="8017339" y="2690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3" name="Google Shape;4003;p238"/>
          <p:cNvGrpSpPr/>
          <p:nvPr/>
        </p:nvGrpSpPr>
        <p:grpSpPr>
          <a:xfrm rot="-2856641">
            <a:off x="7887294" y="487400"/>
            <a:ext cx="1086955" cy="2397494"/>
            <a:chOff x="1768957" y="2795221"/>
            <a:chExt cx="905793" cy="1997906"/>
          </a:xfrm>
        </p:grpSpPr>
        <p:sp>
          <p:nvSpPr>
            <p:cNvPr id="4004" name="Google Shape;4004;p238"/>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38"/>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38"/>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7" name="Google Shape;4007;p238"/>
          <p:cNvSpPr/>
          <p:nvPr/>
        </p:nvSpPr>
        <p:spPr>
          <a:xfrm flipH="1" rot="-5420985">
            <a:off x="7256021" y="2424183"/>
            <a:ext cx="3426355" cy="48837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8" name="Google Shape;4008;p238"/>
          <p:cNvGrpSpPr/>
          <p:nvPr/>
        </p:nvGrpSpPr>
        <p:grpSpPr>
          <a:xfrm flipH="1" rot="-5038220">
            <a:off x="7211209" y="4388290"/>
            <a:ext cx="504242" cy="458860"/>
            <a:chOff x="3662937" y="1822922"/>
            <a:chExt cx="847477" cy="771332"/>
          </a:xfrm>
        </p:grpSpPr>
        <p:sp>
          <p:nvSpPr>
            <p:cNvPr id="4009" name="Google Shape;4009;p238"/>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38"/>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238"/>
          <p:cNvGrpSpPr/>
          <p:nvPr/>
        </p:nvGrpSpPr>
        <p:grpSpPr>
          <a:xfrm flipH="1" rot="-7747288">
            <a:off x="8592926" y="3667837"/>
            <a:ext cx="718561" cy="1290647"/>
            <a:chOff x="1091670" y="1268815"/>
            <a:chExt cx="432581" cy="776982"/>
          </a:xfrm>
        </p:grpSpPr>
        <p:sp>
          <p:nvSpPr>
            <p:cNvPr id="4012" name="Google Shape;4012;p238"/>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38"/>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4" name="Google Shape;4014;p238"/>
          <p:cNvSpPr/>
          <p:nvPr/>
        </p:nvSpPr>
        <p:spPr>
          <a:xfrm flipH="1" rot="-1601758">
            <a:off x="8594599" y="764802"/>
            <a:ext cx="508633" cy="127920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5" name="Google Shape;4015;p238"/>
          <p:cNvGrpSpPr/>
          <p:nvPr/>
        </p:nvGrpSpPr>
        <p:grpSpPr>
          <a:xfrm flipH="1" rot="-5038351">
            <a:off x="7576537" y="1902441"/>
            <a:ext cx="1549081" cy="1939250"/>
            <a:chOff x="3581675" y="1822922"/>
            <a:chExt cx="1768067" cy="2213393"/>
          </a:xfrm>
        </p:grpSpPr>
        <p:sp>
          <p:nvSpPr>
            <p:cNvPr id="4016" name="Google Shape;4016;p238"/>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38"/>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38"/>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38"/>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38"/>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38"/>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38"/>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38"/>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4" name="Google Shape;4024;p238"/>
          <p:cNvSpPr/>
          <p:nvPr/>
        </p:nvSpPr>
        <p:spPr>
          <a:xfrm rot="-8570370">
            <a:off x="8594600" y="3177248"/>
            <a:ext cx="508624" cy="127920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38"/>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4026" name="Google Shape;4026;p238"/>
          <p:cNvSpPr txBox="1"/>
          <p:nvPr>
            <p:ph idx="1" type="subTitle"/>
          </p:nvPr>
        </p:nvSpPr>
        <p:spPr>
          <a:xfrm>
            <a:off x="1235506"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27" name="Google Shape;4027;p238"/>
          <p:cNvSpPr txBox="1"/>
          <p:nvPr>
            <p:ph idx="2" type="subTitle"/>
          </p:nvPr>
        </p:nvSpPr>
        <p:spPr>
          <a:xfrm>
            <a:off x="1235506"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28" name="Google Shape;4028;p238"/>
          <p:cNvSpPr txBox="1"/>
          <p:nvPr>
            <p:ph idx="3" type="subTitle"/>
          </p:nvPr>
        </p:nvSpPr>
        <p:spPr>
          <a:xfrm>
            <a:off x="4211637"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29" name="Google Shape;4029;p238"/>
          <p:cNvSpPr txBox="1"/>
          <p:nvPr>
            <p:ph idx="4" type="subTitle"/>
          </p:nvPr>
        </p:nvSpPr>
        <p:spPr>
          <a:xfrm>
            <a:off x="4211637"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30" name="Google Shape;4030;p238"/>
          <p:cNvSpPr txBox="1"/>
          <p:nvPr>
            <p:ph idx="5" type="subTitle"/>
          </p:nvPr>
        </p:nvSpPr>
        <p:spPr>
          <a:xfrm>
            <a:off x="1235506"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31" name="Google Shape;4031;p238"/>
          <p:cNvSpPr txBox="1"/>
          <p:nvPr>
            <p:ph idx="6" type="subTitle"/>
          </p:nvPr>
        </p:nvSpPr>
        <p:spPr>
          <a:xfrm>
            <a:off x="1235506" y="3664195"/>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32" name="Google Shape;4032;p238"/>
          <p:cNvSpPr txBox="1"/>
          <p:nvPr>
            <p:ph idx="7" type="subTitle"/>
          </p:nvPr>
        </p:nvSpPr>
        <p:spPr>
          <a:xfrm>
            <a:off x="4211637"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33" name="Google Shape;4033;p238"/>
          <p:cNvSpPr txBox="1"/>
          <p:nvPr>
            <p:ph idx="8" type="subTitle"/>
          </p:nvPr>
        </p:nvSpPr>
        <p:spPr>
          <a:xfrm>
            <a:off x="4211637" y="3665908"/>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4034" name="Shape 4034"/>
        <p:cNvGrpSpPr/>
        <p:nvPr/>
      </p:nvGrpSpPr>
      <p:grpSpPr>
        <a:xfrm>
          <a:off x="0" y="0"/>
          <a:ext cx="0" cy="0"/>
          <a:chOff x="0" y="0"/>
          <a:chExt cx="0" cy="0"/>
        </a:xfrm>
      </p:grpSpPr>
      <p:sp>
        <p:nvSpPr>
          <p:cNvPr id="4035" name="Google Shape;4035;p239"/>
          <p:cNvSpPr/>
          <p:nvPr/>
        </p:nvSpPr>
        <p:spPr>
          <a:xfrm flipH="1" rot="-5556174">
            <a:off x="7429062" y="3498891"/>
            <a:ext cx="2874397" cy="7463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39"/>
          <p:cNvSpPr/>
          <p:nvPr/>
        </p:nvSpPr>
        <p:spPr>
          <a:xfrm rot="5400000">
            <a:off x="7560086" y="3802732"/>
            <a:ext cx="2904090" cy="58437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7" name="Google Shape;4037;p239"/>
          <p:cNvGrpSpPr/>
          <p:nvPr/>
        </p:nvGrpSpPr>
        <p:grpSpPr>
          <a:xfrm flipH="1" rot="-2325891">
            <a:off x="8212565" y="4590446"/>
            <a:ext cx="851909" cy="775246"/>
            <a:chOff x="3662937" y="1822922"/>
            <a:chExt cx="847477" cy="771332"/>
          </a:xfrm>
        </p:grpSpPr>
        <p:sp>
          <p:nvSpPr>
            <p:cNvPr id="4038" name="Google Shape;4038;p23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3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0" name="Google Shape;4040;p239"/>
          <p:cNvSpPr/>
          <p:nvPr/>
        </p:nvSpPr>
        <p:spPr>
          <a:xfrm rot="360488">
            <a:off x="8263835" y="3008554"/>
            <a:ext cx="860870" cy="41393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39"/>
          <p:cNvSpPr/>
          <p:nvPr/>
        </p:nvSpPr>
        <p:spPr>
          <a:xfrm flipH="1" rot="5378740">
            <a:off x="-1819788" y="2460630"/>
            <a:ext cx="4058537" cy="578442"/>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39"/>
          <p:cNvSpPr/>
          <p:nvPr/>
        </p:nvSpPr>
        <p:spPr>
          <a:xfrm flipH="1" rot="-138402">
            <a:off x="85692" y="1303112"/>
            <a:ext cx="668493" cy="32143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39"/>
          <p:cNvSpPr/>
          <p:nvPr/>
        </p:nvSpPr>
        <p:spPr>
          <a:xfrm flipH="1" rot="3351922">
            <a:off x="-14170" y="2480256"/>
            <a:ext cx="530098" cy="133322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4" name="Google Shape;4044;p239"/>
          <p:cNvGrpSpPr/>
          <p:nvPr/>
        </p:nvGrpSpPr>
        <p:grpSpPr>
          <a:xfrm flipH="1" rot="-2326009">
            <a:off x="-278949" y="2447249"/>
            <a:ext cx="751174" cy="683562"/>
            <a:chOff x="3662937" y="1822922"/>
            <a:chExt cx="847477" cy="771332"/>
          </a:xfrm>
        </p:grpSpPr>
        <p:sp>
          <p:nvSpPr>
            <p:cNvPr id="4045" name="Google Shape;4045;p23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3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7" name="Google Shape;4047;p239"/>
          <p:cNvSpPr/>
          <p:nvPr/>
        </p:nvSpPr>
        <p:spPr>
          <a:xfrm rot="719677">
            <a:off x="8569337" y="3868591"/>
            <a:ext cx="138350" cy="1383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39"/>
          <p:cNvSpPr/>
          <p:nvPr/>
        </p:nvSpPr>
        <p:spPr>
          <a:xfrm rot="719849">
            <a:off x="8557776" y="2399262"/>
            <a:ext cx="185867" cy="18587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39"/>
          <p:cNvSpPr/>
          <p:nvPr/>
        </p:nvSpPr>
        <p:spPr>
          <a:xfrm rot="719941">
            <a:off x="8887912" y="17809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39"/>
          <p:cNvSpPr/>
          <p:nvPr/>
        </p:nvSpPr>
        <p:spPr>
          <a:xfrm rot="719713">
            <a:off x="8575200" y="1337718"/>
            <a:ext cx="151003" cy="15100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39"/>
          <p:cNvSpPr/>
          <p:nvPr/>
        </p:nvSpPr>
        <p:spPr>
          <a:xfrm rot="719941">
            <a:off x="176349" y="37036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39"/>
          <p:cNvSpPr/>
          <p:nvPr/>
        </p:nvSpPr>
        <p:spPr>
          <a:xfrm rot="719941">
            <a:off x="37299" y="19577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39"/>
          <p:cNvSpPr/>
          <p:nvPr/>
        </p:nvSpPr>
        <p:spPr>
          <a:xfrm rot="719941">
            <a:off x="440624" y="1019815"/>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39"/>
          <p:cNvSpPr/>
          <p:nvPr/>
        </p:nvSpPr>
        <p:spPr>
          <a:xfrm rot="719941">
            <a:off x="176349" y="4773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39"/>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4056" name="Google Shape;4056;p239"/>
          <p:cNvSpPr txBox="1"/>
          <p:nvPr>
            <p:ph idx="1" type="subTitle"/>
          </p:nvPr>
        </p:nvSpPr>
        <p:spPr>
          <a:xfrm>
            <a:off x="71276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57" name="Google Shape;4057;p239"/>
          <p:cNvSpPr txBox="1"/>
          <p:nvPr>
            <p:ph idx="2" type="subTitle"/>
          </p:nvPr>
        </p:nvSpPr>
        <p:spPr>
          <a:xfrm>
            <a:off x="71276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58" name="Google Shape;4058;p239"/>
          <p:cNvSpPr txBox="1"/>
          <p:nvPr>
            <p:ph idx="3" type="subTitle"/>
          </p:nvPr>
        </p:nvSpPr>
        <p:spPr>
          <a:xfrm>
            <a:off x="3456450" y="1917295"/>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59" name="Google Shape;4059;p239"/>
          <p:cNvSpPr txBox="1"/>
          <p:nvPr>
            <p:ph idx="4" type="subTitle"/>
          </p:nvPr>
        </p:nvSpPr>
        <p:spPr>
          <a:xfrm>
            <a:off x="3456450" y="2213147"/>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60" name="Google Shape;4060;p239"/>
          <p:cNvSpPr txBox="1"/>
          <p:nvPr>
            <p:ph idx="5" type="subTitle"/>
          </p:nvPr>
        </p:nvSpPr>
        <p:spPr>
          <a:xfrm>
            <a:off x="619709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61" name="Google Shape;4061;p239"/>
          <p:cNvSpPr txBox="1"/>
          <p:nvPr>
            <p:ph idx="6" type="subTitle"/>
          </p:nvPr>
        </p:nvSpPr>
        <p:spPr>
          <a:xfrm>
            <a:off x="619709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62" name="Google Shape;4062;p239"/>
          <p:cNvSpPr txBox="1"/>
          <p:nvPr>
            <p:ph idx="7" type="subTitle"/>
          </p:nvPr>
        </p:nvSpPr>
        <p:spPr>
          <a:xfrm>
            <a:off x="71276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63" name="Google Shape;4063;p239"/>
          <p:cNvSpPr txBox="1"/>
          <p:nvPr>
            <p:ph idx="8" type="subTitle"/>
          </p:nvPr>
        </p:nvSpPr>
        <p:spPr>
          <a:xfrm>
            <a:off x="71276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64" name="Google Shape;4064;p239"/>
          <p:cNvSpPr txBox="1"/>
          <p:nvPr>
            <p:ph idx="9" type="subTitle"/>
          </p:nvPr>
        </p:nvSpPr>
        <p:spPr>
          <a:xfrm>
            <a:off x="3456450" y="3595333"/>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65" name="Google Shape;4065;p239"/>
          <p:cNvSpPr txBox="1"/>
          <p:nvPr>
            <p:ph idx="13" type="subTitle"/>
          </p:nvPr>
        </p:nvSpPr>
        <p:spPr>
          <a:xfrm>
            <a:off x="3456450" y="3891211"/>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66" name="Google Shape;4066;p239"/>
          <p:cNvSpPr txBox="1"/>
          <p:nvPr>
            <p:ph idx="14" type="subTitle"/>
          </p:nvPr>
        </p:nvSpPr>
        <p:spPr>
          <a:xfrm>
            <a:off x="619709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067" name="Google Shape;4067;p239"/>
          <p:cNvSpPr txBox="1"/>
          <p:nvPr>
            <p:ph idx="15" type="subTitle"/>
          </p:nvPr>
        </p:nvSpPr>
        <p:spPr>
          <a:xfrm>
            <a:off x="619709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4068" name="Shape 4068"/>
        <p:cNvGrpSpPr/>
        <p:nvPr/>
      </p:nvGrpSpPr>
      <p:grpSpPr>
        <a:xfrm>
          <a:off x="0" y="0"/>
          <a:ext cx="0" cy="0"/>
          <a:chOff x="0" y="0"/>
          <a:chExt cx="0" cy="0"/>
        </a:xfrm>
      </p:grpSpPr>
      <p:sp>
        <p:nvSpPr>
          <p:cNvPr id="4069" name="Google Shape;4069;p240"/>
          <p:cNvSpPr txBox="1"/>
          <p:nvPr>
            <p:ph hasCustomPrompt="1" type="title"/>
          </p:nvPr>
        </p:nvSpPr>
        <p:spPr>
          <a:xfrm>
            <a:off x="4572703" y="768434"/>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4070" name="Google Shape;4070;p240"/>
          <p:cNvSpPr txBox="1"/>
          <p:nvPr>
            <p:ph idx="1" type="subTitle"/>
          </p:nvPr>
        </p:nvSpPr>
        <p:spPr>
          <a:xfrm>
            <a:off x="4572000" y="1352660"/>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71" name="Google Shape;4071;p240"/>
          <p:cNvSpPr txBox="1"/>
          <p:nvPr>
            <p:ph hasCustomPrompt="1" idx="2" type="title"/>
          </p:nvPr>
        </p:nvSpPr>
        <p:spPr>
          <a:xfrm>
            <a:off x="4572703" y="2096787"/>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4072" name="Google Shape;4072;p240"/>
          <p:cNvSpPr txBox="1"/>
          <p:nvPr>
            <p:ph idx="3" type="subTitle"/>
          </p:nvPr>
        </p:nvSpPr>
        <p:spPr>
          <a:xfrm>
            <a:off x="4572000" y="2681013"/>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73" name="Google Shape;4073;p240"/>
          <p:cNvSpPr txBox="1"/>
          <p:nvPr>
            <p:ph hasCustomPrompt="1" idx="4" type="title"/>
          </p:nvPr>
        </p:nvSpPr>
        <p:spPr>
          <a:xfrm>
            <a:off x="4572703" y="3425140"/>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4074" name="Google Shape;4074;p240"/>
          <p:cNvSpPr txBox="1"/>
          <p:nvPr>
            <p:ph idx="5" type="subTitle"/>
          </p:nvPr>
        </p:nvSpPr>
        <p:spPr>
          <a:xfrm>
            <a:off x="4572000" y="4009366"/>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75" name="Google Shape;4075;p240"/>
          <p:cNvSpPr/>
          <p:nvPr/>
        </p:nvSpPr>
        <p:spPr>
          <a:xfrm flipH="1" rot="-468752">
            <a:off x="3657921" y="348132"/>
            <a:ext cx="382794" cy="382734"/>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40"/>
          <p:cNvSpPr/>
          <p:nvPr/>
        </p:nvSpPr>
        <p:spPr>
          <a:xfrm flipH="1" rot="-468476">
            <a:off x="3743298" y="433479"/>
            <a:ext cx="212023" cy="2120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40"/>
          <p:cNvSpPr/>
          <p:nvPr/>
        </p:nvSpPr>
        <p:spPr>
          <a:xfrm rot="-10080091">
            <a:off x="3008230" y="314086"/>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8" name="Google Shape;4078;p240"/>
          <p:cNvGrpSpPr/>
          <p:nvPr/>
        </p:nvGrpSpPr>
        <p:grpSpPr>
          <a:xfrm rot="-3100920">
            <a:off x="-86819" y="246351"/>
            <a:ext cx="788484" cy="910873"/>
            <a:chOff x="1182325" y="4709275"/>
            <a:chExt cx="403200" cy="465800"/>
          </a:xfrm>
        </p:grpSpPr>
        <p:sp>
          <p:nvSpPr>
            <p:cNvPr id="4079" name="Google Shape;4079;p240"/>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40"/>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1" name="Google Shape;4081;p240"/>
          <p:cNvSpPr/>
          <p:nvPr/>
        </p:nvSpPr>
        <p:spPr>
          <a:xfrm rot="-10080091">
            <a:off x="487515" y="2270802"/>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40"/>
          <p:cNvSpPr/>
          <p:nvPr/>
        </p:nvSpPr>
        <p:spPr>
          <a:xfrm rot="-9787071">
            <a:off x="186127" y="1580836"/>
            <a:ext cx="171905" cy="17194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2">
    <p:spTree>
      <p:nvGrpSpPr>
        <p:cNvPr id="4083" name="Shape 4083"/>
        <p:cNvGrpSpPr/>
        <p:nvPr/>
      </p:nvGrpSpPr>
      <p:grpSpPr>
        <a:xfrm>
          <a:off x="0" y="0"/>
          <a:ext cx="0" cy="0"/>
          <a:chOff x="0" y="0"/>
          <a:chExt cx="0" cy="0"/>
        </a:xfrm>
      </p:grpSpPr>
      <p:sp>
        <p:nvSpPr>
          <p:cNvPr id="4084" name="Google Shape;4084;p241"/>
          <p:cNvSpPr/>
          <p:nvPr/>
        </p:nvSpPr>
        <p:spPr>
          <a:xfrm rot="479383">
            <a:off x="-609750" y="2017140"/>
            <a:ext cx="1452376" cy="146049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41"/>
          <p:cNvSpPr/>
          <p:nvPr/>
        </p:nvSpPr>
        <p:spPr>
          <a:xfrm rot="558324">
            <a:off x="420619" y="2268871"/>
            <a:ext cx="105982" cy="10601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41"/>
          <p:cNvSpPr/>
          <p:nvPr/>
        </p:nvSpPr>
        <p:spPr>
          <a:xfrm flipH="1" rot="-154429">
            <a:off x="8034201" y="2756856"/>
            <a:ext cx="644118" cy="30971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41"/>
          <p:cNvSpPr/>
          <p:nvPr/>
        </p:nvSpPr>
        <p:spPr>
          <a:xfrm>
            <a:off x="8379201" y="1731506"/>
            <a:ext cx="1216258" cy="118075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241"/>
          <p:cNvSpPr/>
          <p:nvPr/>
        </p:nvSpPr>
        <p:spPr>
          <a:xfrm>
            <a:off x="8443264" y="1731511"/>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41"/>
          <p:cNvSpPr/>
          <p:nvPr/>
        </p:nvSpPr>
        <p:spPr>
          <a:xfrm rot="-3626106">
            <a:off x="8477527" y="2353839"/>
            <a:ext cx="847301" cy="111574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0" name="Google Shape;4090;p241"/>
          <p:cNvGrpSpPr/>
          <p:nvPr/>
        </p:nvGrpSpPr>
        <p:grpSpPr>
          <a:xfrm>
            <a:off x="-313623" y="1112808"/>
            <a:ext cx="1014339" cy="1278835"/>
            <a:chOff x="-185466" y="1066312"/>
            <a:chExt cx="886195" cy="1117277"/>
          </a:xfrm>
        </p:grpSpPr>
        <p:sp>
          <p:nvSpPr>
            <p:cNvPr id="4091" name="Google Shape;4091;p241"/>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41"/>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241"/>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4" name="Google Shape;4094;p241"/>
          <p:cNvSpPr/>
          <p:nvPr/>
        </p:nvSpPr>
        <p:spPr>
          <a:xfrm rot="558194">
            <a:off x="8591422" y="10176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41"/>
          <p:cNvSpPr/>
          <p:nvPr/>
        </p:nvSpPr>
        <p:spPr>
          <a:xfrm rot="635447">
            <a:off x="8806239" y="1413388"/>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41"/>
          <p:cNvSpPr/>
          <p:nvPr/>
        </p:nvSpPr>
        <p:spPr>
          <a:xfrm rot="558194">
            <a:off x="394697" y="870088"/>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241"/>
          <p:cNvSpPr/>
          <p:nvPr/>
        </p:nvSpPr>
        <p:spPr>
          <a:xfrm>
            <a:off x="201701" y="2912253"/>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241"/>
          <p:cNvSpPr/>
          <p:nvPr/>
        </p:nvSpPr>
        <p:spPr>
          <a:xfrm>
            <a:off x="8896688" y="662965"/>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241"/>
          <p:cNvSpPr/>
          <p:nvPr/>
        </p:nvSpPr>
        <p:spPr>
          <a:xfrm rot="1874530">
            <a:off x="67593" y="2135709"/>
            <a:ext cx="725142" cy="95487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241"/>
          <p:cNvSpPr/>
          <p:nvPr/>
        </p:nvSpPr>
        <p:spPr>
          <a:xfrm rot="558194">
            <a:off x="179947" y="4605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241"/>
          <p:cNvSpPr/>
          <p:nvPr/>
        </p:nvSpPr>
        <p:spPr>
          <a:xfrm flipH="1" rot="-154441">
            <a:off x="176287" y="3051402"/>
            <a:ext cx="782321" cy="37616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241"/>
          <p:cNvSpPr txBox="1"/>
          <p:nvPr>
            <p:ph hasCustomPrompt="1" type="title"/>
          </p:nvPr>
        </p:nvSpPr>
        <p:spPr>
          <a:xfrm>
            <a:off x="1380524" y="1911837"/>
            <a:ext cx="12534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4103" name="Google Shape;4103;p241"/>
          <p:cNvSpPr txBox="1"/>
          <p:nvPr>
            <p:ph idx="1" type="subTitle"/>
          </p:nvPr>
        </p:nvSpPr>
        <p:spPr>
          <a:xfrm>
            <a:off x="713325" y="371820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04" name="Google Shape;4104;p241"/>
          <p:cNvSpPr txBox="1"/>
          <p:nvPr>
            <p:ph idx="2"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4105" name="Google Shape;4105;p241"/>
          <p:cNvSpPr txBox="1"/>
          <p:nvPr>
            <p:ph hasCustomPrompt="1" idx="3" type="title"/>
          </p:nvPr>
        </p:nvSpPr>
        <p:spPr>
          <a:xfrm>
            <a:off x="3945609"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4106" name="Google Shape;4106;p241"/>
          <p:cNvSpPr txBox="1"/>
          <p:nvPr>
            <p:ph idx="4" type="subTitle"/>
          </p:nvPr>
        </p:nvSpPr>
        <p:spPr>
          <a:xfrm>
            <a:off x="3278110" y="3718196"/>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07" name="Google Shape;4107;p241"/>
          <p:cNvSpPr txBox="1"/>
          <p:nvPr>
            <p:ph hasCustomPrompt="1" idx="5" type="title"/>
          </p:nvPr>
        </p:nvSpPr>
        <p:spPr>
          <a:xfrm>
            <a:off x="6509647"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4108" name="Google Shape;4108;p241"/>
          <p:cNvSpPr txBox="1"/>
          <p:nvPr>
            <p:ph idx="6" type="subTitle"/>
          </p:nvPr>
        </p:nvSpPr>
        <p:spPr>
          <a:xfrm>
            <a:off x="5842149" y="371402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09" name="Google Shape;4109;p241"/>
          <p:cNvSpPr txBox="1"/>
          <p:nvPr>
            <p:ph idx="7" type="subTitle"/>
          </p:nvPr>
        </p:nvSpPr>
        <p:spPr>
          <a:xfrm>
            <a:off x="713324" y="1397546"/>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10" name="Google Shape;4110;p241"/>
          <p:cNvSpPr txBox="1"/>
          <p:nvPr>
            <p:ph idx="8" type="subTitle"/>
          </p:nvPr>
        </p:nvSpPr>
        <p:spPr>
          <a:xfrm>
            <a:off x="3278109" y="1397541"/>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11" name="Google Shape;4111;p241"/>
          <p:cNvSpPr txBox="1"/>
          <p:nvPr>
            <p:ph idx="9" type="subTitle"/>
          </p:nvPr>
        </p:nvSpPr>
        <p:spPr>
          <a:xfrm>
            <a:off x="5842147" y="1395005"/>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0_1">
    <p:spTree>
      <p:nvGrpSpPr>
        <p:cNvPr id="4112" name="Shape 4112"/>
        <p:cNvGrpSpPr/>
        <p:nvPr/>
      </p:nvGrpSpPr>
      <p:grpSpPr>
        <a:xfrm>
          <a:off x="0" y="0"/>
          <a:ext cx="0" cy="0"/>
          <a:chOff x="0" y="0"/>
          <a:chExt cx="0" cy="0"/>
        </a:xfrm>
      </p:grpSpPr>
      <p:sp>
        <p:nvSpPr>
          <p:cNvPr id="4113" name="Google Shape;4113;p242"/>
          <p:cNvSpPr txBox="1"/>
          <p:nvPr>
            <p:ph type="title"/>
          </p:nvPr>
        </p:nvSpPr>
        <p:spPr>
          <a:xfrm>
            <a:off x="713225" y="1570900"/>
            <a:ext cx="3196200" cy="96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4114" name="Google Shape;4114;p242"/>
          <p:cNvSpPr txBox="1"/>
          <p:nvPr>
            <p:ph idx="1" type="body"/>
          </p:nvPr>
        </p:nvSpPr>
        <p:spPr>
          <a:xfrm>
            <a:off x="713225" y="2486300"/>
            <a:ext cx="3196200" cy="10863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_1_1">
    <p:spTree>
      <p:nvGrpSpPr>
        <p:cNvPr id="4115" name="Shape 4115"/>
        <p:cNvGrpSpPr/>
        <p:nvPr/>
      </p:nvGrpSpPr>
      <p:grpSpPr>
        <a:xfrm>
          <a:off x="0" y="0"/>
          <a:ext cx="0" cy="0"/>
          <a:chOff x="0" y="0"/>
          <a:chExt cx="0" cy="0"/>
        </a:xfrm>
      </p:grpSpPr>
      <p:sp>
        <p:nvSpPr>
          <p:cNvPr id="4116" name="Google Shape;4116;p243"/>
          <p:cNvSpPr txBox="1"/>
          <p:nvPr>
            <p:ph type="title"/>
          </p:nvPr>
        </p:nvSpPr>
        <p:spPr>
          <a:xfrm>
            <a:off x="713213" y="3639244"/>
            <a:ext cx="6126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4117" name="Google Shape;4117;p243"/>
          <p:cNvSpPr txBox="1"/>
          <p:nvPr>
            <p:ph idx="1" type="body"/>
          </p:nvPr>
        </p:nvSpPr>
        <p:spPr>
          <a:xfrm>
            <a:off x="713225" y="4075926"/>
            <a:ext cx="6126600" cy="5418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0_1_1_1">
    <p:spTree>
      <p:nvGrpSpPr>
        <p:cNvPr id="4118" name="Shape 4118"/>
        <p:cNvGrpSpPr/>
        <p:nvPr/>
      </p:nvGrpSpPr>
      <p:grpSpPr>
        <a:xfrm>
          <a:off x="0" y="0"/>
          <a:ext cx="0" cy="0"/>
          <a:chOff x="0" y="0"/>
          <a:chExt cx="0" cy="0"/>
        </a:xfrm>
      </p:grpSpPr>
      <p:sp>
        <p:nvSpPr>
          <p:cNvPr id="4119" name="Google Shape;4119;p244"/>
          <p:cNvSpPr txBox="1"/>
          <p:nvPr>
            <p:ph type="title"/>
          </p:nvPr>
        </p:nvSpPr>
        <p:spPr>
          <a:xfrm>
            <a:off x="5060675" y="1824363"/>
            <a:ext cx="3370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4120" name="Google Shape;4120;p244"/>
          <p:cNvSpPr txBox="1"/>
          <p:nvPr>
            <p:ph idx="1" type="body"/>
          </p:nvPr>
        </p:nvSpPr>
        <p:spPr>
          <a:xfrm>
            <a:off x="5060675" y="2261038"/>
            <a:ext cx="3370200" cy="10581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0_1_1_1_1">
    <p:spTree>
      <p:nvGrpSpPr>
        <p:cNvPr id="4121" name="Shape 4121"/>
        <p:cNvGrpSpPr/>
        <p:nvPr/>
      </p:nvGrpSpPr>
      <p:grpSpPr>
        <a:xfrm>
          <a:off x="0" y="0"/>
          <a:ext cx="0" cy="0"/>
          <a:chOff x="0" y="0"/>
          <a:chExt cx="0" cy="0"/>
        </a:xfrm>
      </p:grpSpPr>
      <p:sp>
        <p:nvSpPr>
          <p:cNvPr id="4122" name="Google Shape;4122;p245"/>
          <p:cNvSpPr/>
          <p:nvPr/>
        </p:nvSpPr>
        <p:spPr>
          <a:xfrm flipH="1" rot="-208266">
            <a:off x="466005" y="2041525"/>
            <a:ext cx="219287" cy="21932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45"/>
          <p:cNvSpPr/>
          <p:nvPr/>
        </p:nvSpPr>
        <p:spPr>
          <a:xfrm flipH="1" rot="-854982">
            <a:off x="243503" y="1640719"/>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45"/>
          <p:cNvSpPr/>
          <p:nvPr/>
        </p:nvSpPr>
        <p:spPr>
          <a:xfrm rot="157864">
            <a:off x="5576202" y="4321534"/>
            <a:ext cx="3672103" cy="953533"/>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45"/>
          <p:cNvSpPr/>
          <p:nvPr/>
        </p:nvSpPr>
        <p:spPr>
          <a:xfrm flipH="1" rot="-3062872">
            <a:off x="8556805" y="3452937"/>
            <a:ext cx="413802" cy="104077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6" name="Google Shape;4126;p245"/>
          <p:cNvGrpSpPr/>
          <p:nvPr/>
        </p:nvGrpSpPr>
        <p:grpSpPr>
          <a:xfrm flipH="1" rot="10800000">
            <a:off x="6742026" y="4411693"/>
            <a:ext cx="576575" cy="524728"/>
            <a:chOff x="3089194" y="1815525"/>
            <a:chExt cx="616790" cy="561327"/>
          </a:xfrm>
        </p:grpSpPr>
        <p:sp>
          <p:nvSpPr>
            <p:cNvPr id="4127" name="Google Shape;4127;p245"/>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45"/>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9" name="Google Shape;4129;p245"/>
          <p:cNvSpPr/>
          <p:nvPr/>
        </p:nvSpPr>
        <p:spPr>
          <a:xfrm flipH="1" rot="147442">
            <a:off x="447414" y="1194450"/>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0" name="Google Shape;4130;p245"/>
          <p:cNvGrpSpPr/>
          <p:nvPr/>
        </p:nvGrpSpPr>
        <p:grpSpPr>
          <a:xfrm flipH="1" rot="-5982187">
            <a:off x="8416518" y="3865414"/>
            <a:ext cx="694394" cy="1247342"/>
            <a:chOff x="781275" y="4335125"/>
            <a:chExt cx="290050" cy="520975"/>
          </a:xfrm>
        </p:grpSpPr>
        <p:sp>
          <p:nvSpPr>
            <p:cNvPr id="4131" name="Google Shape;4131;p245"/>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45"/>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3" name="Google Shape;4133;p245"/>
          <p:cNvSpPr txBox="1"/>
          <p:nvPr>
            <p:ph type="title"/>
          </p:nvPr>
        </p:nvSpPr>
        <p:spPr>
          <a:xfrm>
            <a:off x="4572000" y="1447753"/>
            <a:ext cx="3858900" cy="105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4134" name="Google Shape;4134;p245"/>
          <p:cNvSpPr txBox="1"/>
          <p:nvPr>
            <p:ph idx="1" type="body"/>
          </p:nvPr>
        </p:nvSpPr>
        <p:spPr>
          <a:xfrm>
            <a:off x="4572000" y="2396699"/>
            <a:ext cx="3858900" cy="8946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
        <p:nvSpPr>
          <p:cNvPr id="4135" name="Google Shape;4135;p245"/>
          <p:cNvSpPr/>
          <p:nvPr>
            <p:ph idx="2" type="pic"/>
          </p:nvPr>
        </p:nvSpPr>
        <p:spPr>
          <a:xfrm flipH="1">
            <a:off x="814723" y="904325"/>
            <a:ext cx="3076800" cy="34986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0_1_1_1_1_1">
    <p:spTree>
      <p:nvGrpSpPr>
        <p:cNvPr id="4136" name="Shape 4136"/>
        <p:cNvGrpSpPr/>
        <p:nvPr/>
      </p:nvGrpSpPr>
      <p:grpSpPr>
        <a:xfrm>
          <a:off x="0" y="0"/>
          <a:ext cx="0" cy="0"/>
          <a:chOff x="0" y="0"/>
          <a:chExt cx="0" cy="0"/>
        </a:xfrm>
      </p:grpSpPr>
      <p:sp>
        <p:nvSpPr>
          <p:cNvPr id="4137" name="Google Shape;4137;p246"/>
          <p:cNvSpPr/>
          <p:nvPr/>
        </p:nvSpPr>
        <p:spPr>
          <a:xfrm flipH="1" rot="5742726">
            <a:off x="649427" y="4635278"/>
            <a:ext cx="577231" cy="76008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8" name="Google Shape;4138;p246"/>
          <p:cNvGrpSpPr/>
          <p:nvPr/>
        </p:nvGrpSpPr>
        <p:grpSpPr>
          <a:xfrm rot="1996966">
            <a:off x="-138713" y="4212781"/>
            <a:ext cx="795135" cy="1043936"/>
            <a:chOff x="4209465" y="-890529"/>
            <a:chExt cx="1101609" cy="1446307"/>
          </a:xfrm>
        </p:grpSpPr>
        <p:sp>
          <p:nvSpPr>
            <p:cNvPr id="4139" name="Google Shape;4139;p246"/>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46"/>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246"/>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46"/>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3" name="Google Shape;4143;p246"/>
          <p:cNvSpPr/>
          <p:nvPr/>
        </p:nvSpPr>
        <p:spPr>
          <a:xfrm rot="915660">
            <a:off x="184992" y="29370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46"/>
          <p:cNvSpPr/>
          <p:nvPr/>
        </p:nvSpPr>
        <p:spPr>
          <a:xfrm rot="915660">
            <a:off x="212417" y="3838814"/>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46"/>
          <p:cNvSpPr/>
          <p:nvPr/>
        </p:nvSpPr>
        <p:spPr>
          <a:xfrm rot="915660">
            <a:off x="452617" y="33677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46"/>
          <p:cNvSpPr/>
          <p:nvPr/>
        </p:nvSpPr>
        <p:spPr>
          <a:xfrm flipH="1" rot="-154378">
            <a:off x="-297346" y="2108099"/>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46"/>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4148" name="Google Shape;4148;p246"/>
          <p:cNvSpPr txBox="1"/>
          <p:nvPr>
            <p:ph idx="1" type="subTitle"/>
          </p:nvPr>
        </p:nvSpPr>
        <p:spPr>
          <a:xfrm>
            <a:off x="727125" y="984975"/>
            <a:ext cx="4405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49" name="Google Shape;4149;p246"/>
          <p:cNvSpPr txBox="1"/>
          <p:nvPr>
            <p:ph idx="2" type="subTitle"/>
          </p:nvPr>
        </p:nvSpPr>
        <p:spPr>
          <a:xfrm>
            <a:off x="728450" y="1688375"/>
            <a:ext cx="4523700" cy="937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0_1_1_1_1_1_1">
    <p:spTree>
      <p:nvGrpSpPr>
        <p:cNvPr id="4150" name="Shape 4150"/>
        <p:cNvGrpSpPr/>
        <p:nvPr/>
      </p:nvGrpSpPr>
      <p:grpSpPr>
        <a:xfrm>
          <a:off x="0" y="0"/>
          <a:ext cx="0" cy="0"/>
          <a:chOff x="0" y="0"/>
          <a:chExt cx="0" cy="0"/>
        </a:xfrm>
      </p:grpSpPr>
      <p:sp>
        <p:nvSpPr>
          <p:cNvPr id="4151" name="Google Shape;4151;p247"/>
          <p:cNvSpPr/>
          <p:nvPr/>
        </p:nvSpPr>
        <p:spPr>
          <a:xfrm rot="-187564">
            <a:off x="4449562" y="4624270"/>
            <a:ext cx="246636" cy="2466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47"/>
          <p:cNvSpPr/>
          <p:nvPr/>
        </p:nvSpPr>
        <p:spPr>
          <a:xfrm rot="855160">
            <a:off x="5470069" y="48083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47"/>
          <p:cNvSpPr/>
          <p:nvPr/>
        </p:nvSpPr>
        <p:spPr>
          <a:xfrm rot="-864355">
            <a:off x="8684345" y="3201406"/>
            <a:ext cx="334723" cy="242584"/>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47"/>
          <p:cNvSpPr/>
          <p:nvPr/>
        </p:nvSpPr>
        <p:spPr>
          <a:xfrm>
            <a:off x="5658134" y="4153233"/>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5" name="Google Shape;4155;p247"/>
          <p:cNvGrpSpPr/>
          <p:nvPr/>
        </p:nvGrpSpPr>
        <p:grpSpPr>
          <a:xfrm rot="897976">
            <a:off x="8339204" y="3816491"/>
            <a:ext cx="661851" cy="1459791"/>
            <a:chOff x="1768957" y="2795221"/>
            <a:chExt cx="905793" cy="1997906"/>
          </a:xfrm>
        </p:grpSpPr>
        <p:sp>
          <p:nvSpPr>
            <p:cNvPr id="4156" name="Google Shape;4156;p247"/>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247"/>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247"/>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9" name="Google Shape;4159;p247"/>
          <p:cNvSpPr/>
          <p:nvPr/>
        </p:nvSpPr>
        <p:spPr>
          <a:xfrm rot="-4075356">
            <a:off x="7813658" y="4302710"/>
            <a:ext cx="683493" cy="900006"/>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247"/>
          <p:cNvSpPr/>
          <p:nvPr/>
        </p:nvSpPr>
        <p:spPr>
          <a:xfrm rot="855160">
            <a:off x="7201119" y="47669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47"/>
          <p:cNvSpPr/>
          <p:nvPr/>
        </p:nvSpPr>
        <p:spPr>
          <a:xfrm flipH="1" rot="-154378">
            <a:off x="-195646" y="318367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47"/>
          <p:cNvSpPr/>
          <p:nvPr/>
        </p:nvSpPr>
        <p:spPr>
          <a:xfrm flipH="1" rot="-154378">
            <a:off x="8485729" y="214652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47"/>
          <p:cNvSpPr/>
          <p:nvPr/>
        </p:nvSpPr>
        <p:spPr>
          <a:xfrm rot="1114508">
            <a:off x="190958" y="3773356"/>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247"/>
          <p:cNvSpPr/>
          <p:nvPr/>
        </p:nvSpPr>
        <p:spPr>
          <a:xfrm rot="854982">
            <a:off x="426913" y="4070682"/>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247"/>
          <p:cNvSpPr/>
          <p:nvPr/>
        </p:nvSpPr>
        <p:spPr>
          <a:xfrm rot="1114508">
            <a:off x="190958" y="4480381"/>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47"/>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4167" name="Google Shape;4167;p247"/>
          <p:cNvSpPr txBox="1"/>
          <p:nvPr>
            <p:ph idx="1" type="subTitle"/>
          </p:nvPr>
        </p:nvSpPr>
        <p:spPr>
          <a:xfrm>
            <a:off x="713250" y="1024200"/>
            <a:ext cx="7229700" cy="354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68" name="Google Shape;4168;p247"/>
          <p:cNvSpPr txBox="1"/>
          <p:nvPr>
            <p:ph idx="2" type="body"/>
          </p:nvPr>
        </p:nvSpPr>
        <p:spPr>
          <a:xfrm>
            <a:off x="718875" y="1985525"/>
            <a:ext cx="3672600" cy="2397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169" name="Google Shape;4169;p247"/>
          <p:cNvSpPr txBox="1"/>
          <p:nvPr>
            <p:ph idx="3" type="body"/>
          </p:nvPr>
        </p:nvSpPr>
        <p:spPr>
          <a:xfrm>
            <a:off x="4855375" y="1985525"/>
            <a:ext cx="3575400" cy="2397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spTree>
      <p:nvGrpSpPr>
        <p:cNvPr id="278" name="Shape 278"/>
        <p:cNvGrpSpPr/>
        <p:nvPr/>
      </p:nvGrpSpPr>
      <p:grpSpPr>
        <a:xfrm>
          <a:off x="0" y="0"/>
          <a:ext cx="0" cy="0"/>
          <a:chOff x="0" y="0"/>
          <a:chExt cx="0" cy="0"/>
        </a:xfrm>
      </p:grpSpPr>
      <p:sp>
        <p:nvSpPr>
          <p:cNvPr id="279" name="Google Shape;279;p26"/>
          <p:cNvSpPr txBox="1"/>
          <p:nvPr>
            <p:ph type="title"/>
          </p:nvPr>
        </p:nvSpPr>
        <p:spPr>
          <a:xfrm>
            <a:off x="1095600" y="2890550"/>
            <a:ext cx="6952800" cy="1265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280" name="Google Shape;280;p26"/>
          <p:cNvSpPr txBox="1"/>
          <p:nvPr>
            <p:ph hasCustomPrompt="1" idx="2" type="title"/>
          </p:nvPr>
        </p:nvSpPr>
        <p:spPr>
          <a:xfrm>
            <a:off x="3913050" y="2024900"/>
            <a:ext cx="1317900" cy="90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7500"/>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281" name="Google Shape;281;p26"/>
          <p:cNvSpPr txBox="1"/>
          <p:nvPr>
            <p:ph idx="1" type="subTitle"/>
          </p:nvPr>
        </p:nvSpPr>
        <p:spPr>
          <a:xfrm>
            <a:off x="1096200" y="4069025"/>
            <a:ext cx="6951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4170" name="Shape 4170"/>
        <p:cNvGrpSpPr/>
        <p:nvPr/>
      </p:nvGrpSpPr>
      <p:grpSpPr>
        <a:xfrm>
          <a:off x="0" y="0"/>
          <a:ext cx="0" cy="0"/>
          <a:chOff x="0" y="0"/>
          <a:chExt cx="0" cy="0"/>
        </a:xfrm>
      </p:grpSpPr>
      <p:sp>
        <p:nvSpPr>
          <p:cNvPr id="4171" name="Google Shape;4171;p248"/>
          <p:cNvSpPr/>
          <p:nvPr/>
        </p:nvSpPr>
        <p:spPr>
          <a:xfrm>
            <a:off x="713250" y="4670675"/>
            <a:ext cx="7717500" cy="46500"/>
          </a:xfrm>
          <a:prstGeom prst="rect">
            <a:avLst/>
          </a:prstGeom>
          <a:gradFill>
            <a:gsLst>
              <a:gs pos="0">
                <a:schemeClr val="lt2"/>
              </a:gs>
              <a:gs pos="100000">
                <a:schemeClr val="accen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48"/>
          <p:cNvSpPr/>
          <p:nvPr/>
        </p:nvSpPr>
        <p:spPr>
          <a:xfrm flipH="1" rot="5400000">
            <a:off x="-1610041" y="126005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3" name="Google Shape;4173;p248"/>
          <p:cNvGrpSpPr/>
          <p:nvPr/>
        </p:nvGrpSpPr>
        <p:grpSpPr>
          <a:xfrm>
            <a:off x="-470680" y="579787"/>
            <a:ext cx="4829198" cy="3344706"/>
            <a:chOff x="-300192" y="698329"/>
            <a:chExt cx="4706821" cy="3259948"/>
          </a:xfrm>
        </p:grpSpPr>
        <p:sp>
          <p:nvSpPr>
            <p:cNvPr id="4174" name="Google Shape;4174;p248"/>
            <p:cNvSpPr/>
            <p:nvPr/>
          </p:nvSpPr>
          <p:spPr>
            <a:xfrm rot="3683019">
              <a:off x="1573935" y="1107324"/>
              <a:ext cx="2381251" cy="2441957"/>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48"/>
            <p:cNvSpPr/>
            <p:nvPr/>
          </p:nvSpPr>
          <p:spPr>
            <a:xfrm flipH="1">
              <a:off x="698584" y="2319763"/>
              <a:ext cx="450419" cy="68538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48"/>
            <p:cNvSpPr/>
            <p:nvPr/>
          </p:nvSpPr>
          <p:spPr>
            <a:xfrm flipH="1">
              <a:off x="1910042" y="3125838"/>
              <a:ext cx="615710" cy="432370"/>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48"/>
            <p:cNvSpPr/>
            <p:nvPr/>
          </p:nvSpPr>
          <p:spPr>
            <a:xfrm flipH="1">
              <a:off x="-66252" y="1969114"/>
              <a:ext cx="3418158" cy="1745866"/>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248"/>
            <p:cNvSpPr/>
            <p:nvPr/>
          </p:nvSpPr>
          <p:spPr>
            <a:xfrm flipH="1">
              <a:off x="2134599" y="2399050"/>
              <a:ext cx="909530" cy="1293832"/>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248"/>
            <p:cNvSpPr/>
            <p:nvPr/>
          </p:nvSpPr>
          <p:spPr>
            <a:xfrm flipH="1">
              <a:off x="174871" y="1969114"/>
              <a:ext cx="1992425" cy="57576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248"/>
            <p:cNvSpPr/>
            <p:nvPr/>
          </p:nvSpPr>
          <p:spPr>
            <a:xfrm flipH="1">
              <a:off x="-300192" y="1779541"/>
              <a:ext cx="1422693" cy="1225625"/>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248"/>
            <p:cNvSpPr/>
            <p:nvPr/>
          </p:nvSpPr>
          <p:spPr>
            <a:xfrm flipH="1">
              <a:off x="2004586" y="1537325"/>
              <a:ext cx="1598338" cy="1201544"/>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48"/>
            <p:cNvSpPr/>
            <p:nvPr/>
          </p:nvSpPr>
          <p:spPr>
            <a:xfrm flipH="1">
              <a:off x="1994487" y="2238228"/>
              <a:ext cx="776869" cy="434080"/>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3" name="Google Shape;4183;p248"/>
          <p:cNvSpPr/>
          <p:nvPr/>
        </p:nvSpPr>
        <p:spPr>
          <a:xfrm flipH="1" rot="-5400000">
            <a:off x="6747109" y="283050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48"/>
          <p:cNvSpPr txBox="1"/>
          <p:nvPr>
            <p:ph type="ctrTitle"/>
          </p:nvPr>
        </p:nvSpPr>
        <p:spPr>
          <a:xfrm>
            <a:off x="4574400" y="1125250"/>
            <a:ext cx="3856500" cy="650100"/>
          </a:xfrm>
          <a:prstGeom prst="rect">
            <a:avLst/>
          </a:prstGeom>
        </p:spPr>
        <p:txBody>
          <a:bodyPr anchorCtr="0" anchor="ctr" bIns="91425" lIns="0" spcFirstLastPara="1" rIns="91425" wrap="square" tIns="91425">
            <a:noAutofit/>
          </a:bodyPr>
          <a:lstStyle>
            <a:lvl1pPr lvl="0" rtl="0" algn="ctr">
              <a:spcBef>
                <a:spcPts val="0"/>
              </a:spcBef>
              <a:spcAft>
                <a:spcPts val="0"/>
              </a:spcAft>
              <a:buSzPts val="31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4185" name="Google Shape;4185;p248"/>
          <p:cNvSpPr txBox="1"/>
          <p:nvPr/>
        </p:nvSpPr>
        <p:spPr>
          <a:xfrm>
            <a:off x="713225" y="4101375"/>
            <a:ext cx="7717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Nunito"/>
                <a:ea typeface="Nunito"/>
                <a:cs typeface="Nunito"/>
                <a:sym typeface="Nunito"/>
              </a:rPr>
              <a:t>CRÉDITOS: Esta plantilla para presentaciones es una creación de </a:t>
            </a:r>
            <a:r>
              <a:rPr b="1" lang="en" sz="1200">
                <a:solidFill>
                  <a:schemeClr val="dk1"/>
                </a:solidFill>
                <a:latin typeface="Nunito"/>
                <a:ea typeface="Nunito"/>
                <a:cs typeface="Nunito"/>
                <a:sym typeface="Nunito"/>
              </a:rPr>
              <a:t>Slidesgo</a:t>
            </a:r>
            <a:r>
              <a:rPr lang="en" sz="1200">
                <a:solidFill>
                  <a:schemeClr val="dk1"/>
                </a:solidFill>
                <a:latin typeface="Nunito"/>
                <a:ea typeface="Nunito"/>
                <a:cs typeface="Nunito"/>
                <a:sym typeface="Nunito"/>
              </a:rPr>
              <a:t>, e incluye iconos de </a:t>
            </a:r>
            <a:r>
              <a:rPr b="1" lang="en" sz="1200">
                <a:solidFill>
                  <a:schemeClr val="dk1"/>
                </a:solidFill>
                <a:latin typeface="Nunito"/>
                <a:ea typeface="Nunito"/>
                <a:cs typeface="Nunito"/>
                <a:sym typeface="Nunito"/>
              </a:rPr>
              <a:t>Flaticon</a:t>
            </a:r>
            <a:r>
              <a:rPr lang="en" sz="1200">
                <a:solidFill>
                  <a:schemeClr val="dk1"/>
                </a:solidFill>
                <a:latin typeface="Nunito"/>
                <a:ea typeface="Nunito"/>
                <a:cs typeface="Nunito"/>
                <a:sym typeface="Nunito"/>
              </a:rPr>
              <a:t>, infografías e imágenes de </a:t>
            </a:r>
            <a:r>
              <a:rPr b="1" lang="en" sz="1200">
                <a:solidFill>
                  <a:schemeClr val="dk1"/>
                </a:solidFill>
                <a:latin typeface="Nunito"/>
                <a:ea typeface="Nunito"/>
                <a:cs typeface="Nunito"/>
                <a:sym typeface="Nunito"/>
              </a:rPr>
              <a:t>Freepik</a:t>
            </a:r>
            <a:endParaRPr b="1" sz="1100">
              <a:solidFill>
                <a:schemeClr val="dk1"/>
              </a:solidFill>
              <a:latin typeface="Nunito"/>
              <a:ea typeface="Nunito"/>
              <a:cs typeface="Nunito"/>
              <a:sym typeface="Nunito"/>
            </a:endParaRPr>
          </a:p>
        </p:txBody>
      </p:sp>
      <p:sp>
        <p:nvSpPr>
          <p:cNvPr id="4186" name="Google Shape;4186;p248"/>
          <p:cNvSpPr txBox="1"/>
          <p:nvPr>
            <p:ph idx="1" type="subTitle"/>
          </p:nvPr>
        </p:nvSpPr>
        <p:spPr>
          <a:xfrm>
            <a:off x="5012250" y="2538938"/>
            <a:ext cx="2980800" cy="86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i="0">
                <a:solidFill>
                  <a:schemeClr val="accent2"/>
                </a:solidFill>
              </a:defRPr>
            </a:lvl1pPr>
            <a:lvl2pPr lvl="1" rtl="0" algn="ctr">
              <a:lnSpc>
                <a:spcPct val="100000"/>
              </a:lnSpc>
              <a:spcBef>
                <a:spcPts val="0"/>
              </a:spcBef>
              <a:spcAft>
                <a:spcPts val="0"/>
              </a:spcAft>
              <a:buClr>
                <a:schemeClr val="accent1"/>
              </a:buClr>
              <a:buSzPts val="1400"/>
              <a:buNone/>
              <a:defRPr>
                <a:solidFill>
                  <a:schemeClr val="accent1"/>
                </a:solidFill>
              </a:defRPr>
            </a:lvl2pPr>
            <a:lvl3pPr lvl="2" rtl="0" algn="ctr">
              <a:lnSpc>
                <a:spcPct val="100000"/>
              </a:lnSpc>
              <a:spcBef>
                <a:spcPts val="0"/>
              </a:spcBef>
              <a:spcAft>
                <a:spcPts val="0"/>
              </a:spcAft>
              <a:buClr>
                <a:schemeClr val="accent1"/>
              </a:buClr>
              <a:buSzPts val="1400"/>
              <a:buNone/>
              <a:defRPr>
                <a:solidFill>
                  <a:schemeClr val="accent1"/>
                </a:solidFill>
              </a:defRPr>
            </a:lvl3pPr>
            <a:lvl4pPr lvl="3" rtl="0" algn="ctr">
              <a:lnSpc>
                <a:spcPct val="100000"/>
              </a:lnSpc>
              <a:spcBef>
                <a:spcPts val="0"/>
              </a:spcBef>
              <a:spcAft>
                <a:spcPts val="0"/>
              </a:spcAft>
              <a:buClr>
                <a:schemeClr val="accent1"/>
              </a:buClr>
              <a:buSzPts val="1400"/>
              <a:buNone/>
              <a:defRPr>
                <a:solidFill>
                  <a:schemeClr val="accent1"/>
                </a:solidFill>
              </a:defRPr>
            </a:lvl4pPr>
            <a:lvl5pPr lvl="4" rtl="0" algn="ctr">
              <a:lnSpc>
                <a:spcPct val="100000"/>
              </a:lnSpc>
              <a:spcBef>
                <a:spcPts val="0"/>
              </a:spcBef>
              <a:spcAft>
                <a:spcPts val="0"/>
              </a:spcAft>
              <a:buClr>
                <a:schemeClr val="accent1"/>
              </a:buClr>
              <a:buSzPts val="1400"/>
              <a:buNone/>
              <a:defRPr>
                <a:solidFill>
                  <a:schemeClr val="accent1"/>
                </a:solidFill>
              </a:defRPr>
            </a:lvl5pPr>
            <a:lvl6pPr lvl="5" rtl="0" algn="ctr">
              <a:lnSpc>
                <a:spcPct val="100000"/>
              </a:lnSpc>
              <a:spcBef>
                <a:spcPts val="0"/>
              </a:spcBef>
              <a:spcAft>
                <a:spcPts val="0"/>
              </a:spcAft>
              <a:buClr>
                <a:schemeClr val="accent1"/>
              </a:buClr>
              <a:buSzPts val="1400"/>
              <a:buNone/>
              <a:defRPr>
                <a:solidFill>
                  <a:schemeClr val="accent1"/>
                </a:solidFill>
              </a:defRPr>
            </a:lvl6pPr>
            <a:lvl7pPr lvl="6" rtl="0" algn="ctr">
              <a:lnSpc>
                <a:spcPct val="100000"/>
              </a:lnSpc>
              <a:spcBef>
                <a:spcPts val="0"/>
              </a:spcBef>
              <a:spcAft>
                <a:spcPts val="0"/>
              </a:spcAft>
              <a:buClr>
                <a:schemeClr val="accent1"/>
              </a:buClr>
              <a:buSzPts val="1400"/>
              <a:buNone/>
              <a:defRPr>
                <a:solidFill>
                  <a:schemeClr val="accent1"/>
                </a:solidFill>
              </a:defRPr>
            </a:lvl7pPr>
            <a:lvl8pPr lvl="7" rtl="0" algn="ctr">
              <a:lnSpc>
                <a:spcPct val="100000"/>
              </a:lnSpc>
              <a:spcBef>
                <a:spcPts val="0"/>
              </a:spcBef>
              <a:spcAft>
                <a:spcPts val="0"/>
              </a:spcAft>
              <a:buClr>
                <a:schemeClr val="accent1"/>
              </a:buClr>
              <a:buSzPts val="1400"/>
              <a:buNone/>
              <a:defRPr>
                <a:solidFill>
                  <a:schemeClr val="accent1"/>
                </a:solidFill>
              </a:defRPr>
            </a:lvl8pPr>
            <a:lvl9pPr lvl="8" rtl="0" algn="ctr">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4187" name="Shape 4187"/>
        <p:cNvGrpSpPr/>
        <p:nvPr/>
      </p:nvGrpSpPr>
      <p:grpSpPr>
        <a:xfrm>
          <a:off x="0" y="0"/>
          <a:ext cx="0" cy="0"/>
          <a:chOff x="0" y="0"/>
          <a:chExt cx="0" cy="0"/>
        </a:xfrm>
      </p:grpSpPr>
      <p:sp>
        <p:nvSpPr>
          <p:cNvPr id="4188" name="Google Shape;4188;p249"/>
          <p:cNvSpPr/>
          <p:nvPr/>
        </p:nvSpPr>
        <p:spPr>
          <a:xfrm rot="147250">
            <a:off x="3817449" y="3618522"/>
            <a:ext cx="5505415" cy="169410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49"/>
          <p:cNvSpPr/>
          <p:nvPr/>
        </p:nvSpPr>
        <p:spPr>
          <a:xfrm rot="999132">
            <a:off x="8386094" y="3834191"/>
            <a:ext cx="623100" cy="156706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0" name="Google Shape;4190;p249"/>
          <p:cNvGrpSpPr/>
          <p:nvPr/>
        </p:nvGrpSpPr>
        <p:grpSpPr>
          <a:xfrm flipH="1" rot="405101">
            <a:off x="6648208" y="3099717"/>
            <a:ext cx="1682848" cy="2106709"/>
            <a:chOff x="3581675" y="1822922"/>
            <a:chExt cx="1768067" cy="2213393"/>
          </a:xfrm>
        </p:grpSpPr>
        <p:sp>
          <p:nvSpPr>
            <p:cNvPr id="4191" name="Google Shape;4191;p249"/>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49"/>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249"/>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249"/>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24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24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249"/>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249"/>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249"/>
          <p:cNvGrpSpPr/>
          <p:nvPr/>
        </p:nvGrpSpPr>
        <p:grpSpPr>
          <a:xfrm flipH="1" rot="-2078918">
            <a:off x="5553473" y="3103862"/>
            <a:ext cx="1079701" cy="2381495"/>
            <a:chOff x="1768957" y="2795221"/>
            <a:chExt cx="905793" cy="1997906"/>
          </a:xfrm>
        </p:grpSpPr>
        <p:sp>
          <p:nvSpPr>
            <p:cNvPr id="4200" name="Google Shape;4200;p249"/>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249"/>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249"/>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3" name="Google Shape;4203;p249"/>
          <p:cNvGrpSpPr/>
          <p:nvPr/>
        </p:nvGrpSpPr>
        <p:grpSpPr>
          <a:xfrm flipH="1" rot="405101">
            <a:off x="6546626" y="2468390"/>
            <a:ext cx="806629" cy="734155"/>
            <a:chOff x="3662937" y="1822922"/>
            <a:chExt cx="847477" cy="771332"/>
          </a:xfrm>
        </p:grpSpPr>
        <p:sp>
          <p:nvSpPr>
            <p:cNvPr id="4204" name="Google Shape;4204;p24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4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6" name="Google Shape;4206;p249"/>
          <p:cNvSpPr/>
          <p:nvPr/>
        </p:nvSpPr>
        <p:spPr>
          <a:xfrm flipH="1" rot="-999194">
            <a:off x="5095162" y="4118056"/>
            <a:ext cx="503425" cy="126608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4207" name="Shape 4207"/>
        <p:cNvGrpSpPr/>
        <p:nvPr/>
      </p:nvGrpSpPr>
      <p:grpSpPr>
        <a:xfrm>
          <a:off x="0" y="0"/>
          <a:ext cx="0" cy="0"/>
          <a:chOff x="0" y="0"/>
          <a:chExt cx="0" cy="0"/>
        </a:xfrm>
      </p:grpSpPr>
      <p:sp>
        <p:nvSpPr>
          <p:cNvPr id="4208" name="Google Shape;4208;p250"/>
          <p:cNvSpPr/>
          <p:nvPr/>
        </p:nvSpPr>
        <p:spPr>
          <a:xfrm rot="4305948">
            <a:off x="7907428" y="3247972"/>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50"/>
          <p:cNvSpPr/>
          <p:nvPr/>
        </p:nvSpPr>
        <p:spPr>
          <a:xfrm rot="4305948">
            <a:off x="-776822" y="3534197"/>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0" name="Google Shape;4210;p250"/>
          <p:cNvGrpSpPr/>
          <p:nvPr/>
        </p:nvGrpSpPr>
        <p:grpSpPr>
          <a:xfrm>
            <a:off x="-725160" y="3362263"/>
            <a:ext cx="2693494" cy="1502774"/>
            <a:chOff x="-7" y="2659597"/>
            <a:chExt cx="4004600" cy="2234275"/>
          </a:xfrm>
        </p:grpSpPr>
        <p:sp>
          <p:nvSpPr>
            <p:cNvPr id="4211" name="Google Shape;4211;p250"/>
            <p:cNvSpPr/>
            <p:nvPr/>
          </p:nvSpPr>
          <p:spPr>
            <a:xfrm flipH="1">
              <a:off x="1024740" y="3462379"/>
              <a:ext cx="462130" cy="703210"/>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50"/>
            <p:cNvSpPr/>
            <p:nvPr/>
          </p:nvSpPr>
          <p:spPr>
            <a:xfrm flipH="1">
              <a:off x="2267695" y="4289411"/>
              <a:ext cx="631719" cy="443612"/>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50"/>
            <p:cNvSpPr/>
            <p:nvPr/>
          </p:nvSpPr>
          <p:spPr>
            <a:xfrm flipH="1">
              <a:off x="240014" y="3102612"/>
              <a:ext cx="3507034" cy="1791261"/>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50"/>
            <p:cNvSpPr/>
            <p:nvPr/>
          </p:nvSpPr>
          <p:spPr>
            <a:xfrm flipH="1">
              <a:off x="2498090" y="3543727"/>
              <a:ext cx="933179" cy="1327473"/>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50"/>
            <p:cNvSpPr/>
            <p:nvPr/>
          </p:nvSpPr>
          <p:spPr>
            <a:xfrm flipH="1">
              <a:off x="487407" y="3102612"/>
              <a:ext cx="2044231" cy="59073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50"/>
            <p:cNvSpPr/>
            <p:nvPr/>
          </p:nvSpPr>
          <p:spPr>
            <a:xfrm flipH="1">
              <a:off x="-7" y="2908110"/>
              <a:ext cx="1459685" cy="1257493"/>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50"/>
            <p:cNvSpPr/>
            <p:nvPr/>
          </p:nvSpPr>
          <p:spPr>
            <a:xfrm flipH="1">
              <a:off x="2364696" y="2659597"/>
              <a:ext cx="1639897" cy="1232786"/>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50"/>
            <p:cNvSpPr/>
            <p:nvPr/>
          </p:nvSpPr>
          <p:spPr>
            <a:xfrm flipH="1">
              <a:off x="2354335" y="3378723"/>
              <a:ext cx="797069" cy="445366"/>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9" name="Google Shape;4219;p250"/>
          <p:cNvGrpSpPr/>
          <p:nvPr/>
        </p:nvGrpSpPr>
        <p:grpSpPr>
          <a:xfrm>
            <a:off x="6845422" y="2940438"/>
            <a:ext cx="3023737" cy="1924587"/>
            <a:chOff x="6005406" y="2858950"/>
            <a:chExt cx="3023737" cy="1924587"/>
          </a:xfrm>
        </p:grpSpPr>
        <p:sp>
          <p:nvSpPr>
            <p:cNvPr id="4220" name="Google Shape;4220;p250"/>
            <p:cNvSpPr/>
            <p:nvPr/>
          </p:nvSpPr>
          <p:spPr>
            <a:xfrm>
              <a:off x="8029069" y="3820713"/>
              <a:ext cx="310829" cy="47297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50"/>
            <p:cNvSpPr/>
            <p:nvPr/>
          </p:nvSpPr>
          <p:spPr>
            <a:xfrm>
              <a:off x="7078992" y="4376975"/>
              <a:ext cx="424895" cy="298374"/>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50"/>
            <p:cNvSpPr/>
            <p:nvPr/>
          </p:nvSpPr>
          <p:spPr>
            <a:xfrm>
              <a:off x="6508874" y="3578735"/>
              <a:ext cx="2358833" cy="1204803"/>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50"/>
            <p:cNvSpPr/>
            <p:nvPr/>
          </p:nvSpPr>
          <p:spPr>
            <a:xfrm>
              <a:off x="6721267" y="3875428"/>
              <a:ext cx="627656" cy="892859"/>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50"/>
            <p:cNvSpPr/>
            <p:nvPr/>
          </p:nvSpPr>
          <p:spPr>
            <a:xfrm>
              <a:off x="7326358" y="3578735"/>
              <a:ext cx="1374951" cy="397329"/>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50"/>
            <p:cNvSpPr/>
            <p:nvPr/>
          </p:nvSpPr>
          <p:spPr>
            <a:xfrm>
              <a:off x="8047359" y="3447913"/>
              <a:ext cx="981784" cy="845791"/>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6" name="Google Shape;4226;p250"/>
            <p:cNvGrpSpPr/>
            <p:nvPr/>
          </p:nvGrpSpPr>
          <p:grpSpPr>
            <a:xfrm rot="-3165620">
              <a:off x="6377287" y="2890171"/>
              <a:ext cx="718549" cy="1290626"/>
              <a:chOff x="1091670" y="1268815"/>
              <a:chExt cx="432581" cy="776982"/>
            </a:xfrm>
          </p:grpSpPr>
          <p:sp>
            <p:nvSpPr>
              <p:cNvPr id="4227" name="Google Shape;4227;p250"/>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50"/>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9" name="Google Shape;4229;p250"/>
            <p:cNvSpPr/>
            <p:nvPr/>
          </p:nvSpPr>
          <p:spPr>
            <a:xfrm>
              <a:off x="6909504" y="3764447"/>
              <a:ext cx="536109" cy="299554"/>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250"/>
          <p:cNvGrpSpPr/>
          <p:nvPr/>
        </p:nvGrpSpPr>
        <p:grpSpPr>
          <a:xfrm rot="1241619">
            <a:off x="591299" y="1315728"/>
            <a:ext cx="481392" cy="556132"/>
            <a:chOff x="1182325" y="4709275"/>
            <a:chExt cx="403200" cy="465800"/>
          </a:xfrm>
        </p:grpSpPr>
        <p:sp>
          <p:nvSpPr>
            <p:cNvPr id="4231" name="Google Shape;4231;p250"/>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250"/>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250"/>
          <p:cNvGrpSpPr/>
          <p:nvPr/>
        </p:nvGrpSpPr>
        <p:grpSpPr>
          <a:xfrm rot="-5980330">
            <a:off x="472523" y="2493405"/>
            <a:ext cx="481410" cy="556152"/>
            <a:chOff x="1182325" y="4709275"/>
            <a:chExt cx="403200" cy="465800"/>
          </a:xfrm>
        </p:grpSpPr>
        <p:sp>
          <p:nvSpPr>
            <p:cNvPr id="4234" name="Google Shape;4234;p250"/>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50"/>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6" name="Google Shape;4236;p250"/>
          <p:cNvSpPr/>
          <p:nvPr/>
        </p:nvSpPr>
        <p:spPr>
          <a:xfrm rot="1359651">
            <a:off x="179556" y="201237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50"/>
          <p:cNvSpPr/>
          <p:nvPr/>
        </p:nvSpPr>
        <p:spPr>
          <a:xfrm rot="1003606">
            <a:off x="421991" y="786224"/>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8" name="Google Shape;4238;p250"/>
          <p:cNvGrpSpPr/>
          <p:nvPr/>
        </p:nvGrpSpPr>
        <p:grpSpPr>
          <a:xfrm rot="2152574">
            <a:off x="8030519" y="2040607"/>
            <a:ext cx="462965" cy="831576"/>
            <a:chOff x="1091670" y="1268815"/>
            <a:chExt cx="432581" cy="776982"/>
          </a:xfrm>
        </p:grpSpPr>
        <p:sp>
          <p:nvSpPr>
            <p:cNvPr id="4239" name="Google Shape;4239;p250"/>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50"/>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250"/>
          <p:cNvGrpSpPr/>
          <p:nvPr/>
        </p:nvGrpSpPr>
        <p:grpSpPr>
          <a:xfrm flipH="1" rot="-2152612">
            <a:off x="8491811" y="706019"/>
            <a:ext cx="421328" cy="756788"/>
            <a:chOff x="1091670" y="1268815"/>
            <a:chExt cx="432581" cy="776982"/>
          </a:xfrm>
        </p:grpSpPr>
        <p:sp>
          <p:nvSpPr>
            <p:cNvPr id="4242" name="Google Shape;4242;p250"/>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250"/>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4" name="Google Shape;4244;p250"/>
          <p:cNvSpPr/>
          <p:nvPr/>
        </p:nvSpPr>
        <p:spPr>
          <a:xfrm rot="1359651">
            <a:off x="8537581" y="30379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50"/>
          <p:cNvSpPr/>
          <p:nvPr/>
        </p:nvSpPr>
        <p:spPr>
          <a:xfrm rot="1359651">
            <a:off x="8090956" y="14988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50"/>
          <p:cNvSpPr/>
          <p:nvPr/>
        </p:nvSpPr>
        <p:spPr>
          <a:xfrm rot="1359651">
            <a:off x="8607544" y="3203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282" name="Shape 282"/>
        <p:cNvGrpSpPr/>
        <p:nvPr/>
      </p:nvGrpSpPr>
      <p:grpSpPr>
        <a:xfrm>
          <a:off x="0" y="0"/>
          <a:ext cx="0" cy="0"/>
          <a:chOff x="0" y="0"/>
          <a:chExt cx="0" cy="0"/>
        </a:xfrm>
      </p:grpSpPr>
      <p:sp>
        <p:nvSpPr>
          <p:cNvPr id="283" name="Google Shape;283;p27"/>
          <p:cNvSpPr/>
          <p:nvPr/>
        </p:nvSpPr>
        <p:spPr>
          <a:xfrm rot="5400000">
            <a:off x="-1140412" y="3470964"/>
            <a:ext cx="2803227" cy="802799"/>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a:off x="6594101" y="4609200"/>
            <a:ext cx="2664321" cy="638602"/>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27"/>
          <p:cNvGrpSpPr/>
          <p:nvPr/>
        </p:nvGrpSpPr>
        <p:grpSpPr>
          <a:xfrm rot="-4817841">
            <a:off x="8022841" y="4483378"/>
            <a:ext cx="495650" cy="890316"/>
            <a:chOff x="781275" y="4335125"/>
            <a:chExt cx="290050" cy="520975"/>
          </a:xfrm>
        </p:grpSpPr>
        <p:sp>
          <p:nvSpPr>
            <p:cNvPr id="286" name="Google Shape;286;p27"/>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7"/>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27"/>
          <p:cNvGrpSpPr/>
          <p:nvPr/>
        </p:nvGrpSpPr>
        <p:grpSpPr>
          <a:xfrm rot="-2067230">
            <a:off x="113470" y="1415105"/>
            <a:ext cx="454698" cy="525293"/>
            <a:chOff x="1182325" y="4709275"/>
            <a:chExt cx="403200" cy="465800"/>
          </a:xfrm>
        </p:grpSpPr>
        <p:sp>
          <p:nvSpPr>
            <p:cNvPr id="289" name="Google Shape;289;p27"/>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7"/>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 name="Google Shape;291;p27"/>
          <p:cNvSpPr/>
          <p:nvPr/>
        </p:nvSpPr>
        <p:spPr>
          <a:xfrm rot="-2859116">
            <a:off x="8473327" y="3949232"/>
            <a:ext cx="857665" cy="112928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rot="784075">
            <a:off x="-8547" y="3424397"/>
            <a:ext cx="356205" cy="89593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27"/>
          <p:cNvGrpSpPr/>
          <p:nvPr/>
        </p:nvGrpSpPr>
        <p:grpSpPr>
          <a:xfrm rot="1241619">
            <a:off x="8643449" y="2607228"/>
            <a:ext cx="481392" cy="556132"/>
            <a:chOff x="1182325" y="4709275"/>
            <a:chExt cx="403200" cy="465800"/>
          </a:xfrm>
        </p:grpSpPr>
        <p:sp>
          <p:nvSpPr>
            <p:cNvPr id="294" name="Google Shape;294;p27"/>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7"/>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 name="Google Shape;296;p27"/>
          <p:cNvSpPr/>
          <p:nvPr/>
        </p:nvSpPr>
        <p:spPr>
          <a:xfrm rot="224986">
            <a:off x="7777049" y="102622"/>
            <a:ext cx="987231" cy="4746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rot="2845812">
            <a:off x="203873" y="4419973"/>
            <a:ext cx="404361" cy="101711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flipH="1" rot="-225035">
            <a:off x="8514492" y="328623"/>
            <a:ext cx="739298" cy="3554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300" name="Google Shape;300;p27"/>
          <p:cNvGrpSpPr/>
          <p:nvPr/>
        </p:nvGrpSpPr>
        <p:grpSpPr>
          <a:xfrm>
            <a:off x="-98880" y="4009275"/>
            <a:ext cx="1022601" cy="889745"/>
            <a:chOff x="-98874" y="4014305"/>
            <a:chExt cx="1016199" cy="884086"/>
          </a:xfrm>
        </p:grpSpPr>
        <p:sp>
          <p:nvSpPr>
            <p:cNvPr id="301" name="Google Shape;301;p27"/>
            <p:cNvSpPr/>
            <p:nvPr/>
          </p:nvSpPr>
          <p:spPr>
            <a:xfrm rot="5424085">
              <a:off x="496867" y="4166421"/>
              <a:ext cx="501104" cy="336313"/>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7"/>
            <p:cNvSpPr/>
            <p:nvPr/>
          </p:nvSpPr>
          <p:spPr>
            <a:xfrm rot="5424085">
              <a:off x="261205" y="4035652"/>
              <a:ext cx="335767" cy="295446"/>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rot="5424085">
              <a:off x="-61604" y="4062304"/>
              <a:ext cx="798115" cy="867091"/>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304" name="Shape 304"/>
        <p:cNvGrpSpPr/>
        <p:nvPr/>
      </p:nvGrpSpPr>
      <p:grpSpPr>
        <a:xfrm>
          <a:off x="0" y="0"/>
          <a:ext cx="0" cy="0"/>
          <a:chOff x="0" y="0"/>
          <a:chExt cx="0" cy="0"/>
        </a:xfrm>
      </p:grpSpPr>
      <p:sp>
        <p:nvSpPr>
          <p:cNvPr id="305" name="Google Shape;305;p28"/>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06" name="Google Shape;306;p28"/>
          <p:cNvSpPr/>
          <p:nvPr/>
        </p:nvSpPr>
        <p:spPr>
          <a:xfrm rot="-192736">
            <a:off x="2149419" y="4120745"/>
            <a:ext cx="637574" cy="83949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8"/>
          <p:cNvSpPr/>
          <p:nvPr/>
        </p:nvSpPr>
        <p:spPr>
          <a:xfrm flipH="1" rot="-10090587">
            <a:off x="8503676" y="-49031"/>
            <a:ext cx="815734" cy="107413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8"/>
          <p:cNvSpPr/>
          <p:nvPr/>
        </p:nvSpPr>
        <p:spPr>
          <a:xfrm rot="-10408061">
            <a:off x="7235186" y="-137382"/>
            <a:ext cx="815707" cy="1074153"/>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8"/>
          <p:cNvSpPr/>
          <p:nvPr/>
        </p:nvSpPr>
        <p:spPr>
          <a:xfrm flipH="1" rot="4277889">
            <a:off x="1762929" y="4134320"/>
            <a:ext cx="521747" cy="68700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flipH="1">
            <a:off x="-249849" y="4237174"/>
            <a:ext cx="4374582" cy="1048527"/>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flipH="1" rot="-225063">
            <a:off x="8126502" y="1135031"/>
            <a:ext cx="1172082" cy="56357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flipH="1" rot="-225026">
            <a:off x="1353006" y="3494925"/>
            <a:ext cx="1064227" cy="51169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28"/>
          <p:cNvGrpSpPr/>
          <p:nvPr/>
        </p:nvGrpSpPr>
        <p:grpSpPr>
          <a:xfrm>
            <a:off x="123450" y="2859484"/>
            <a:ext cx="1522054" cy="2180804"/>
            <a:chOff x="3465080" y="-890529"/>
            <a:chExt cx="2187802" cy="3134690"/>
          </a:xfrm>
        </p:grpSpPr>
        <p:sp>
          <p:nvSpPr>
            <p:cNvPr id="314" name="Google Shape;314;p28"/>
            <p:cNvSpPr/>
            <p:nvPr/>
          </p:nvSpPr>
          <p:spPr>
            <a:xfrm>
              <a:off x="4015516" y="103264"/>
              <a:ext cx="1637366" cy="2140898"/>
            </a:xfrm>
            <a:custGeom>
              <a:rect b="b" l="l" r="r" t="t"/>
              <a:pathLst>
                <a:path extrusionOk="0" h="45851" w="35067">
                  <a:moveTo>
                    <a:pt x="28454" y="0"/>
                  </a:moveTo>
                  <a:cubicBezTo>
                    <a:pt x="28376" y="425"/>
                    <a:pt x="28261" y="848"/>
                    <a:pt x="28126" y="1255"/>
                  </a:cubicBezTo>
                  <a:cubicBezTo>
                    <a:pt x="27015" y="4565"/>
                    <a:pt x="24338" y="7169"/>
                    <a:pt x="21290" y="8869"/>
                  </a:cubicBezTo>
                  <a:cubicBezTo>
                    <a:pt x="18242" y="10570"/>
                    <a:pt x="14824" y="11470"/>
                    <a:pt x="11425" y="12265"/>
                  </a:cubicBezTo>
                  <a:cubicBezTo>
                    <a:pt x="10974" y="12370"/>
                    <a:pt x="10522" y="12479"/>
                    <a:pt x="10065" y="12591"/>
                  </a:cubicBezTo>
                  <a:cubicBezTo>
                    <a:pt x="9666" y="12095"/>
                    <a:pt x="9142" y="11695"/>
                    <a:pt x="8549" y="11454"/>
                  </a:cubicBezTo>
                  <a:cubicBezTo>
                    <a:pt x="8112" y="11281"/>
                    <a:pt x="7645" y="11197"/>
                    <a:pt x="7177" y="11197"/>
                  </a:cubicBezTo>
                  <a:cubicBezTo>
                    <a:pt x="6099" y="11197"/>
                    <a:pt x="5015" y="11640"/>
                    <a:pt x="4291" y="12443"/>
                  </a:cubicBezTo>
                  <a:cubicBezTo>
                    <a:pt x="3472" y="13338"/>
                    <a:pt x="3138" y="14567"/>
                    <a:pt x="3065" y="15795"/>
                  </a:cubicBezTo>
                  <a:cubicBezTo>
                    <a:pt x="1092" y="17672"/>
                    <a:pt x="0" y="20448"/>
                    <a:pt x="119" y="23167"/>
                  </a:cubicBezTo>
                  <a:cubicBezTo>
                    <a:pt x="119" y="23197"/>
                    <a:pt x="4833" y="28779"/>
                    <a:pt x="2915" y="42221"/>
                  </a:cubicBezTo>
                  <a:cubicBezTo>
                    <a:pt x="4546" y="44970"/>
                    <a:pt x="7537" y="45850"/>
                    <a:pt x="10698" y="45850"/>
                  </a:cubicBezTo>
                  <a:cubicBezTo>
                    <a:pt x="16331" y="45850"/>
                    <a:pt x="22506" y="43056"/>
                    <a:pt x="22506" y="43056"/>
                  </a:cubicBezTo>
                  <a:cubicBezTo>
                    <a:pt x="21387" y="41335"/>
                    <a:pt x="20667" y="39357"/>
                    <a:pt x="20404" y="37319"/>
                  </a:cubicBezTo>
                  <a:cubicBezTo>
                    <a:pt x="20285" y="36410"/>
                    <a:pt x="20256" y="35483"/>
                    <a:pt x="20327" y="34564"/>
                  </a:cubicBezTo>
                  <a:lnTo>
                    <a:pt x="20327" y="34564"/>
                  </a:lnTo>
                  <a:cubicBezTo>
                    <a:pt x="20400" y="34594"/>
                    <a:pt x="20478" y="34620"/>
                    <a:pt x="20552" y="34645"/>
                  </a:cubicBezTo>
                  <a:cubicBezTo>
                    <a:pt x="22408" y="35272"/>
                    <a:pt x="24366" y="35532"/>
                    <a:pt x="26316" y="35688"/>
                  </a:cubicBezTo>
                  <a:cubicBezTo>
                    <a:pt x="26822" y="35729"/>
                    <a:pt x="27334" y="35762"/>
                    <a:pt x="27843" y="35762"/>
                  </a:cubicBezTo>
                  <a:cubicBezTo>
                    <a:pt x="28726" y="35762"/>
                    <a:pt x="29599" y="35662"/>
                    <a:pt x="30411" y="35327"/>
                  </a:cubicBezTo>
                  <a:cubicBezTo>
                    <a:pt x="30744" y="35185"/>
                    <a:pt x="31073" y="35001"/>
                    <a:pt x="31268" y="34703"/>
                  </a:cubicBezTo>
                  <a:cubicBezTo>
                    <a:pt x="31675" y="34097"/>
                    <a:pt x="31412" y="33294"/>
                    <a:pt x="31284" y="32573"/>
                  </a:cubicBezTo>
                  <a:cubicBezTo>
                    <a:pt x="31041" y="31250"/>
                    <a:pt x="31330" y="29839"/>
                    <a:pt x="32069" y="28715"/>
                  </a:cubicBezTo>
                  <a:cubicBezTo>
                    <a:pt x="32262" y="28417"/>
                    <a:pt x="32496" y="28124"/>
                    <a:pt x="32570" y="27773"/>
                  </a:cubicBezTo>
                  <a:cubicBezTo>
                    <a:pt x="32726" y="27031"/>
                    <a:pt x="32139" y="26388"/>
                    <a:pt x="31521" y="25897"/>
                  </a:cubicBezTo>
                  <a:cubicBezTo>
                    <a:pt x="31718" y="25885"/>
                    <a:pt x="31907" y="25792"/>
                    <a:pt x="32060" y="25664"/>
                  </a:cubicBezTo>
                  <a:cubicBezTo>
                    <a:pt x="32251" y="25502"/>
                    <a:pt x="32393" y="25294"/>
                    <a:pt x="32530" y="25086"/>
                  </a:cubicBezTo>
                  <a:cubicBezTo>
                    <a:pt x="32626" y="24939"/>
                    <a:pt x="32722" y="24789"/>
                    <a:pt x="32748" y="24616"/>
                  </a:cubicBezTo>
                  <a:cubicBezTo>
                    <a:pt x="32796" y="24272"/>
                    <a:pt x="32534" y="23969"/>
                    <a:pt x="32328" y="23690"/>
                  </a:cubicBezTo>
                  <a:cubicBezTo>
                    <a:pt x="32095" y="23376"/>
                    <a:pt x="31900" y="23027"/>
                    <a:pt x="31766" y="22659"/>
                  </a:cubicBezTo>
                  <a:cubicBezTo>
                    <a:pt x="32829" y="22060"/>
                    <a:pt x="33792" y="21271"/>
                    <a:pt x="34590" y="20345"/>
                  </a:cubicBezTo>
                  <a:cubicBezTo>
                    <a:pt x="34802" y="20093"/>
                    <a:pt x="35017" y="19812"/>
                    <a:pt x="35030" y="19482"/>
                  </a:cubicBezTo>
                  <a:cubicBezTo>
                    <a:pt x="35067" y="18755"/>
                    <a:pt x="34219" y="18376"/>
                    <a:pt x="33569" y="18063"/>
                  </a:cubicBezTo>
                  <a:cubicBezTo>
                    <a:pt x="32147" y="17380"/>
                    <a:pt x="31028" y="16101"/>
                    <a:pt x="30533" y="14609"/>
                  </a:cubicBezTo>
                  <a:cubicBezTo>
                    <a:pt x="29806" y="12412"/>
                    <a:pt x="30424" y="10031"/>
                    <a:pt x="30501" y="7720"/>
                  </a:cubicBezTo>
                  <a:cubicBezTo>
                    <a:pt x="30583" y="5020"/>
                    <a:pt x="29853" y="2305"/>
                    <a:pt x="28454"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p:nvPr/>
          </p:nvSpPr>
          <p:spPr>
            <a:xfrm>
              <a:off x="3939268" y="50408"/>
              <a:ext cx="1404931" cy="1134581"/>
            </a:xfrm>
            <a:custGeom>
              <a:rect b="b" l="l" r="r" t="t"/>
              <a:pathLst>
                <a:path extrusionOk="0" h="24299" w="30089">
                  <a:moveTo>
                    <a:pt x="23999" y="1"/>
                  </a:moveTo>
                  <a:cubicBezTo>
                    <a:pt x="20815" y="1"/>
                    <a:pt x="16621" y="816"/>
                    <a:pt x="12001" y="3835"/>
                  </a:cubicBezTo>
                  <a:cubicBezTo>
                    <a:pt x="0" y="11676"/>
                    <a:pt x="1752" y="24299"/>
                    <a:pt x="1752" y="24299"/>
                  </a:cubicBezTo>
                  <a:cubicBezTo>
                    <a:pt x="1634" y="21580"/>
                    <a:pt x="2725" y="18804"/>
                    <a:pt x="4699" y="16929"/>
                  </a:cubicBezTo>
                  <a:cubicBezTo>
                    <a:pt x="4769" y="15703"/>
                    <a:pt x="5106" y="14475"/>
                    <a:pt x="5924" y="13576"/>
                  </a:cubicBezTo>
                  <a:cubicBezTo>
                    <a:pt x="6650" y="12775"/>
                    <a:pt x="7735" y="12333"/>
                    <a:pt x="8813" y="12333"/>
                  </a:cubicBezTo>
                  <a:cubicBezTo>
                    <a:pt x="9280" y="12333"/>
                    <a:pt x="9747" y="12416"/>
                    <a:pt x="10182" y="12589"/>
                  </a:cubicBezTo>
                  <a:cubicBezTo>
                    <a:pt x="10777" y="12827"/>
                    <a:pt x="11300" y="13227"/>
                    <a:pt x="11701" y="13723"/>
                  </a:cubicBezTo>
                  <a:cubicBezTo>
                    <a:pt x="12153" y="13612"/>
                    <a:pt x="12609" y="13505"/>
                    <a:pt x="13061" y="13400"/>
                  </a:cubicBezTo>
                  <a:cubicBezTo>
                    <a:pt x="16458" y="12603"/>
                    <a:pt x="19880" y="11703"/>
                    <a:pt x="22927" y="10004"/>
                  </a:cubicBezTo>
                  <a:cubicBezTo>
                    <a:pt x="25974" y="8301"/>
                    <a:pt x="28651" y="5696"/>
                    <a:pt x="29760" y="2388"/>
                  </a:cubicBezTo>
                  <a:cubicBezTo>
                    <a:pt x="29897" y="1981"/>
                    <a:pt x="30009" y="1558"/>
                    <a:pt x="30089" y="1132"/>
                  </a:cubicBezTo>
                  <a:cubicBezTo>
                    <a:pt x="30089" y="1129"/>
                    <a:pt x="30086" y="1126"/>
                    <a:pt x="30086" y="1126"/>
                  </a:cubicBezTo>
                  <a:cubicBezTo>
                    <a:pt x="30086" y="1126"/>
                    <a:pt x="27740" y="1"/>
                    <a:pt x="23999" y="1"/>
                  </a:cubicBezTo>
                  <a:close/>
                </a:path>
              </a:pathLst>
            </a:custGeom>
            <a:gradFill>
              <a:gsLst>
                <a:gs pos="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a:off x="4003283" y="83606"/>
              <a:ext cx="1350814" cy="1762175"/>
            </a:xfrm>
            <a:custGeom>
              <a:rect b="b" l="l" r="r" t="t"/>
              <a:pathLst>
                <a:path extrusionOk="0" h="37740" w="28930">
                  <a:moveTo>
                    <a:pt x="28582" y="1"/>
                  </a:moveTo>
                  <a:cubicBezTo>
                    <a:pt x="28474" y="1"/>
                    <a:pt x="28374" y="63"/>
                    <a:pt x="28353" y="207"/>
                  </a:cubicBezTo>
                  <a:cubicBezTo>
                    <a:pt x="28013" y="2496"/>
                    <a:pt x="26879" y="4600"/>
                    <a:pt x="25148" y="6135"/>
                  </a:cubicBezTo>
                  <a:cubicBezTo>
                    <a:pt x="24936" y="6326"/>
                    <a:pt x="25134" y="6610"/>
                    <a:pt x="25360" y="6610"/>
                  </a:cubicBezTo>
                  <a:cubicBezTo>
                    <a:pt x="25424" y="6610"/>
                    <a:pt x="25489" y="6588"/>
                    <a:pt x="25548" y="6535"/>
                  </a:cubicBezTo>
                  <a:cubicBezTo>
                    <a:pt x="27342" y="4941"/>
                    <a:pt x="28543" y="2728"/>
                    <a:pt x="28898" y="356"/>
                  </a:cubicBezTo>
                  <a:cubicBezTo>
                    <a:pt x="28930" y="141"/>
                    <a:pt x="28746" y="1"/>
                    <a:pt x="28582" y="1"/>
                  </a:cubicBezTo>
                  <a:close/>
                  <a:moveTo>
                    <a:pt x="22912" y="8059"/>
                  </a:moveTo>
                  <a:cubicBezTo>
                    <a:pt x="22866" y="8059"/>
                    <a:pt x="22818" y="8072"/>
                    <a:pt x="22768" y="8101"/>
                  </a:cubicBezTo>
                  <a:cubicBezTo>
                    <a:pt x="19026" y="10241"/>
                    <a:pt x="14971" y="11791"/>
                    <a:pt x="10755" y="12695"/>
                  </a:cubicBezTo>
                  <a:cubicBezTo>
                    <a:pt x="10701" y="12705"/>
                    <a:pt x="10659" y="12727"/>
                    <a:pt x="10628" y="12756"/>
                  </a:cubicBezTo>
                  <a:cubicBezTo>
                    <a:pt x="9955" y="11917"/>
                    <a:pt x="8978" y="11333"/>
                    <a:pt x="7880" y="11206"/>
                  </a:cubicBezTo>
                  <a:cubicBezTo>
                    <a:pt x="7722" y="11188"/>
                    <a:pt x="7563" y="11179"/>
                    <a:pt x="7405" y="11179"/>
                  </a:cubicBezTo>
                  <a:cubicBezTo>
                    <a:pt x="6038" y="11179"/>
                    <a:pt x="4729" y="11859"/>
                    <a:pt x="3940" y="12989"/>
                  </a:cubicBezTo>
                  <a:cubicBezTo>
                    <a:pt x="3295" y="13916"/>
                    <a:pt x="3039" y="15018"/>
                    <a:pt x="3051" y="16128"/>
                  </a:cubicBezTo>
                  <a:cubicBezTo>
                    <a:pt x="1107" y="17912"/>
                    <a:pt x="0" y="20507"/>
                    <a:pt x="54" y="23146"/>
                  </a:cubicBezTo>
                  <a:cubicBezTo>
                    <a:pt x="58" y="23329"/>
                    <a:pt x="201" y="23420"/>
                    <a:pt x="343" y="23420"/>
                  </a:cubicBezTo>
                  <a:cubicBezTo>
                    <a:pt x="485" y="23420"/>
                    <a:pt x="625" y="23329"/>
                    <a:pt x="621" y="23146"/>
                  </a:cubicBezTo>
                  <a:cubicBezTo>
                    <a:pt x="572" y="20815"/>
                    <a:pt x="1479" y="18540"/>
                    <a:pt x="3099" y="16872"/>
                  </a:cubicBezTo>
                  <a:cubicBezTo>
                    <a:pt x="3135" y="17190"/>
                    <a:pt x="3192" y="17507"/>
                    <a:pt x="3266" y="17816"/>
                  </a:cubicBezTo>
                  <a:cubicBezTo>
                    <a:pt x="3897" y="20448"/>
                    <a:pt x="5887" y="23757"/>
                    <a:pt x="8850" y="23757"/>
                  </a:cubicBezTo>
                  <a:cubicBezTo>
                    <a:pt x="9186" y="23757"/>
                    <a:pt x="9535" y="23715"/>
                    <a:pt x="9896" y="23624"/>
                  </a:cubicBezTo>
                  <a:cubicBezTo>
                    <a:pt x="10224" y="23542"/>
                    <a:pt x="10119" y="23068"/>
                    <a:pt x="9820" y="23068"/>
                  </a:cubicBezTo>
                  <a:cubicBezTo>
                    <a:pt x="9796" y="23068"/>
                    <a:pt x="9771" y="23071"/>
                    <a:pt x="9744" y="23077"/>
                  </a:cubicBezTo>
                  <a:cubicBezTo>
                    <a:pt x="9472" y="23146"/>
                    <a:pt x="9200" y="23178"/>
                    <a:pt x="8932" y="23178"/>
                  </a:cubicBezTo>
                  <a:cubicBezTo>
                    <a:pt x="7607" y="23178"/>
                    <a:pt x="6375" y="22392"/>
                    <a:pt x="5544" y="21360"/>
                  </a:cubicBezTo>
                  <a:cubicBezTo>
                    <a:pt x="4621" y="20213"/>
                    <a:pt x="4007" y="18721"/>
                    <a:pt x="3731" y="17283"/>
                  </a:cubicBezTo>
                  <a:cubicBezTo>
                    <a:pt x="3455" y="15846"/>
                    <a:pt x="3635" y="14226"/>
                    <a:pt x="4590" y="13061"/>
                  </a:cubicBezTo>
                  <a:cubicBezTo>
                    <a:pt x="5278" y="12226"/>
                    <a:pt x="6340" y="11742"/>
                    <a:pt x="7412" y="11742"/>
                  </a:cubicBezTo>
                  <a:cubicBezTo>
                    <a:pt x="7686" y="11742"/>
                    <a:pt x="7960" y="11773"/>
                    <a:pt x="8229" y="11839"/>
                  </a:cubicBezTo>
                  <a:cubicBezTo>
                    <a:pt x="9481" y="12142"/>
                    <a:pt x="10486" y="13140"/>
                    <a:pt x="10846" y="14368"/>
                  </a:cubicBezTo>
                  <a:cubicBezTo>
                    <a:pt x="10887" y="14507"/>
                    <a:pt x="10998" y="14567"/>
                    <a:pt x="11111" y="14567"/>
                  </a:cubicBezTo>
                  <a:cubicBezTo>
                    <a:pt x="11281" y="14567"/>
                    <a:pt x="11455" y="14428"/>
                    <a:pt x="11393" y="14217"/>
                  </a:cubicBezTo>
                  <a:cubicBezTo>
                    <a:pt x="11291" y="13868"/>
                    <a:pt x="11145" y="13534"/>
                    <a:pt x="10958" y="13227"/>
                  </a:cubicBezTo>
                  <a:cubicBezTo>
                    <a:pt x="15201" y="12313"/>
                    <a:pt x="19288" y="10742"/>
                    <a:pt x="23055" y="8588"/>
                  </a:cubicBezTo>
                  <a:cubicBezTo>
                    <a:pt x="23324" y="8434"/>
                    <a:pt x="23161" y="8059"/>
                    <a:pt x="22912" y="8059"/>
                  </a:cubicBezTo>
                  <a:close/>
                  <a:moveTo>
                    <a:pt x="15951" y="31904"/>
                  </a:moveTo>
                  <a:lnTo>
                    <a:pt x="15938" y="31911"/>
                  </a:lnTo>
                  <a:cubicBezTo>
                    <a:pt x="16799" y="34312"/>
                    <a:pt x="18493" y="36404"/>
                    <a:pt x="20668" y="37740"/>
                  </a:cubicBezTo>
                  <a:cubicBezTo>
                    <a:pt x="20547" y="36830"/>
                    <a:pt x="20521" y="35904"/>
                    <a:pt x="20591" y="34986"/>
                  </a:cubicBezTo>
                  <a:cubicBezTo>
                    <a:pt x="18817" y="34351"/>
                    <a:pt x="17153" y="33343"/>
                    <a:pt x="15951" y="31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8"/>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8"/>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8"/>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a:off x="4775148" y="949042"/>
              <a:ext cx="311065" cy="311112"/>
            </a:xfrm>
            <a:custGeom>
              <a:rect b="b" l="l" r="r" t="t"/>
              <a:pathLst>
                <a:path extrusionOk="0" h="6663" w="6662">
                  <a:moveTo>
                    <a:pt x="3331" y="0"/>
                  </a:moveTo>
                  <a:cubicBezTo>
                    <a:pt x="1492" y="0"/>
                    <a:pt x="0" y="1492"/>
                    <a:pt x="0" y="3331"/>
                  </a:cubicBezTo>
                  <a:cubicBezTo>
                    <a:pt x="0" y="5172"/>
                    <a:pt x="1492" y="6662"/>
                    <a:pt x="3331" y="6662"/>
                  </a:cubicBezTo>
                  <a:cubicBezTo>
                    <a:pt x="5170" y="6662"/>
                    <a:pt x="6662" y="5172"/>
                    <a:pt x="6662" y="3331"/>
                  </a:cubicBezTo>
                  <a:cubicBezTo>
                    <a:pt x="6662" y="1492"/>
                    <a:pt x="5170" y="0"/>
                    <a:pt x="3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 name="Google Shape;325;p28"/>
          <p:cNvGrpSpPr/>
          <p:nvPr/>
        </p:nvGrpSpPr>
        <p:grpSpPr>
          <a:xfrm rot="-9505545">
            <a:off x="7674872" y="-116714"/>
            <a:ext cx="1253781" cy="1646094"/>
            <a:chOff x="4209465" y="-890529"/>
            <a:chExt cx="1101609" cy="1446307"/>
          </a:xfrm>
        </p:grpSpPr>
        <p:sp>
          <p:nvSpPr>
            <p:cNvPr id="326" name="Google Shape;326;p28"/>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8"/>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8"/>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8"/>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330" name="Shape 330"/>
        <p:cNvGrpSpPr/>
        <p:nvPr/>
      </p:nvGrpSpPr>
      <p:grpSpPr>
        <a:xfrm>
          <a:off x="0" y="0"/>
          <a:ext cx="0" cy="0"/>
          <a:chOff x="0" y="0"/>
          <a:chExt cx="0" cy="0"/>
        </a:xfrm>
      </p:grpSpPr>
      <p:sp>
        <p:nvSpPr>
          <p:cNvPr id="331" name="Google Shape;331;p29"/>
          <p:cNvSpPr/>
          <p:nvPr/>
        </p:nvSpPr>
        <p:spPr>
          <a:xfrm rot="5400000">
            <a:off x="-1471649" y="2857938"/>
            <a:ext cx="3746862"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9"/>
          <p:cNvSpPr/>
          <p:nvPr/>
        </p:nvSpPr>
        <p:spPr>
          <a:xfrm rot="1657820">
            <a:off x="3316919" y="4522783"/>
            <a:ext cx="189872" cy="189899"/>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9"/>
          <p:cNvSpPr/>
          <p:nvPr/>
        </p:nvSpPr>
        <p:spPr>
          <a:xfrm rot="676936">
            <a:off x="5793697" y="332870"/>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9"/>
          <p:cNvSpPr/>
          <p:nvPr/>
        </p:nvSpPr>
        <p:spPr>
          <a:xfrm rot="-5400000">
            <a:off x="6788627" y="1188102"/>
            <a:ext cx="3863155" cy="1188760"/>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29"/>
          <p:cNvGrpSpPr/>
          <p:nvPr/>
        </p:nvGrpSpPr>
        <p:grpSpPr>
          <a:xfrm rot="2700000">
            <a:off x="8289155" y="1935377"/>
            <a:ext cx="615127" cy="559893"/>
            <a:chOff x="3089194" y="1815525"/>
            <a:chExt cx="616790" cy="561327"/>
          </a:xfrm>
        </p:grpSpPr>
        <p:sp>
          <p:nvSpPr>
            <p:cNvPr id="336" name="Google Shape;336;p29"/>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9"/>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29"/>
          <p:cNvGrpSpPr/>
          <p:nvPr/>
        </p:nvGrpSpPr>
        <p:grpSpPr>
          <a:xfrm rot="2700000">
            <a:off x="83122" y="2104546"/>
            <a:ext cx="473993" cy="431450"/>
            <a:chOff x="3089194" y="1815525"/>
            <a:chExt cx="616790" cy="561327"/>
          </a:xfrm>
        </p:grpSpPr>
        <p:sp>
          <p:nvSpPr>
            <p:cNvPr id="339" name="Google Shape;339;p29"/>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9"/>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 name="Google Shape;341;p29"/>
          <p:cNvSpPr txBox="1"/>
          <p:nvPr>
            <p:ph type="title"/>
          </p:nvPr>
        </p:nvSpPr>
        <p:spPr>
          <a:xfrm>
            <a:off x="1783050" y="1756438"/>
            <a:ext cx="5577900" cy="128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300">
                <a:latin typeface="Nunito Medium"/>
                <a:ea typeface="Nunito Medium"/>
                <a:cs typeface="Nunito Medium"/>
                <a:sym typeface="Nunito Medium"/>
              </a:defRPr>
            </a:lvl1pPr>
            <a:lvl2pPr lvl="1" rtl="0">
              <a:spcBef>
                <a:spcPts val="0"/>
              </a:spcBef>
              <a:spcAft>
                <a:spcPts val="0"/>
              </a:spcAft>
              <a:buSzPts val="2100"/>
              <a:buNone/>
              <a:defRPr sz="2100">
                <a:latin typeface="Nunito Medium"/>
                <a:ea typeface="Nunito Medium"/>
                <a:cs typeface="Nunito Medium"/>
                <a:sym typeface="Nunito Medium"/>
              </a:defRPr>
            </a:lvl2pPr>
            <a:lvl3pPr lvl="2" rtl="0">
              <a:spcBef>
                <a:spcPts val="0"/>
              </a:spcBef>
              <a:spcAft>
                <a:spcPts val="0"/>
              </a:spcAft>
              <a:buSzPts val="2100"/>
              <a:buNone/>
              <a:defRPr sz="2100">
                <a:latin typeface="Nunito Medium"/>
                <a:ea typeface="Nunito Medium"/>
                <a:cs typeface="Nunito Medium"/>
                <a:sym typeface="Nunito Medium"/>
              </a:defRPr>
            </a:lvl3pPr>
            <a:lvl4pPr lvl="3" rtl="0">
              <a:spcBef>
                <a:spcPts val="0"/>
              </a:spcBef>
              <a:spcAft>
                <a:spcPts val="0"/>
              </a:spcAft>
              <a:buSzPts val="2100"/>
              <a:buNone/>
              <a:defRPr sz="2100">
                <a:latin typeface="Nunito Medium"/>
                <a:ea typeface="Nunito Medium"/>
                <a:cs typeface="Nunito Medium"/>
                <a:sym typeface="Nunito Medium"/>
              </a:defRPr>
            </a:lvl4pPr>
            <a:lvl5pPr lvl="4" rtl="0">
              <a:spcBef>
                <a:spcPts val="0"/>
              </a:spcBef>
              <a:spcAft>
                <a:spcPts val="0"/>
              </a:spcAft>
              <a:buSzPts val="2100"/>
              <a:buNone/>
              <a:defRPr sz="2100">
                <a:latin typeface="Nunito Medium"/>
                <a:ea typeface="Nunito Medium"/>
                <a:cs typeface="Nunito Medium"/>
                <a:sym typeface="Nunito Medium"/>
              </a:defRPr>
            </a:lvl5pPr>
            <a:lvl6pPr lvl="5" rtl="0">
              <a:spcBef>
                <a:spcPts val="0"/>
              </a:spcBef>
              <a:spcAft>
                <a:spcPts val="0"/>
              </a:spcAft>
              <a:buSzPts val="2100"/>
              <a:buNone/>
              <a:defRPr sz="2100">
                <a:latin typeface="Nunito Medium"/>
                <a:ea typeface="Nunito Medium"/>
                <a:cs typeface="Nunito Medium"/>
                <a:sym typeface="Nunito Medium"/>
              </a:defRPr>
            </a:lvl6pPr>
            <a:lvl7pPr lvl="6" rtl="0">
              <a:spcBef>
                <a:spcPts val="0"/>
              </a:spcBef>
              <a:spcAft>
                <a:spcPts val="0"/>
              </a:spcAft>
              <a:buSzPts val="2100"/>
              <a:buNone/>
              <a:defRPr sz="2100">
                <a:latin typeface="Nunito Medium"/>
                <a:ea typeface="Nunito Medium"/>
                <a:cs typeface="Nunito Medium"/>
                <a:sym typeface="Nunito Medium"/>
              </a:defRPr>
            </a:lvl7pPr>
            <a:lvl8pPr lvl="7" rtl="0">
              <a:spcBef>
                <a:spcPts val="0"/>
              </a:spcBef>
              <a:spcAft>
                <a:spcPts val="0"/>
              </a:spcAft>
              <a:buSzPts val="2100"/>
              <a:buNone/>
              <a:defRPr sz="2100">
                <a:latin typeface="Nunito Medium"/>
                <a:ea typeface="Nunito Medium"/>
                <a:cs typeface="Nunito Medium"/>
                <a:sym typeface="Nunito Medium"/>
              </a:defRPr>
            </a:lvl8pPr>
            <a:lvl9pPr lvl="8" rtl="0">
              <a:spcBef>
                <a:spcPts val="0"/>
              </a:spcBef>
              <a:spcAft>
                <a:spcPts val="0"/>
              </a:spcAft>
              <a:buSzPts val="2100"/>
              <a:buNone/>
              <a:defRPr sz="2100">
                <a:latin typeface="Nunito Medium"/>
                <a:ea typeface="Nunito Medium"/>
                <a:cs typeface="Nunito Medium"/>
                <a:sym typeface="Nunito Medium"/>
              </a:defRPr>
            </a:lvl9pPr>
          </a:lstStyle>
          <a:p/>
        </p:txBody>
      </p:sp>
      <p:sp>
        <p:nvSpPr>
          <p:cNvPr id="342" name="Google Shape;342;p29"/>
          <p:cNvSpPr txBox="1"/>
          <p:nvPr>
            <p:ph idx="2" type="title"/>
          </p:nvPr>
        </p:nvSpPr>
        <p:spPr>
          <a:xfrm>
            <a:off x="1783050" y="3036545"/>
            <a:ext cx="5577900" cy="62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a:buNone/>
              <a:defRPr/>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1">
    <p:spTree>
      <p:nvGrpSpPr>
        <p:cNvPr id="343" name="Shape 343"/>
        <p:cNvGrpSpPr/>
        <p:nvPr/>
      </p:nvGrpSpPr>
      <p:grpSpPr>
        <a:xfrm>
          <a:off x="0" y="0"/>
          <a:ext cx="0" cy="0"/>
          <a:chOff x="0" y="0"/>
          <a:chExt cx="0" cy="0"/>
        </a:xfrm>
      </p:grpSpPr>
      <p:sp>
        <p:nvSpPr>
          <p:cNvPr id="344" name="Google Shape;344;p30"/>
          <p:cNvSpPr/>
          <p:nvPr/>
        </p:nvSpPr>
        <p:spPr>
          <a:xfrm rot="-5399847">
            <a:off x="3221331"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flipH="1" rot="5399847">
            <a:off x="5155526"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30"/>
          <p:cNvGrpSpPr/>
          <p:nvPr/>
        </p:nvGrpSpPr>
        <p:grpSpPr>
          <a:xfrm>
            <a:off x="2798021" y="4617730"/>
            <a:ext cx="3547947" cy="640196"/>
            <a:chOff x="1096425" y="1385101"/>
            <a:chExt cx="5135254" cy="926611"/>
          </a:xfrm>
        </p:grpSpPr>
        <p:sp>
          <p:nvSpPr>
            <p:cNvPr id="347" name="Google Shape;347;p30"/>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0"/>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30"/>
          <p:cNvGrpSpPr/>
          <p:nvPr/>
        </p:nvGrpSpPr>
        <p:grpSpPr>
          <a:xfrm>
            <a:off x="3817089" y="3623256"/>
            <a:ext cx="1508625" cy="1392659"/>
            <a:chOff x="3983926" y="3694601"/>
            <a:chExt cx="1176133" cy="1085725"/>
          </a:xfrm>
        </p:grpSpPr>
        <p:sp>
          <p:nvSpPr>
            <p:cNvPr id="350" name="Google Shape;350;p30"/>
            <p:cNvSpPr/>
            <p:nvPr/>
          </p:nvSpPr>
          <p:spPr>
            <a:xfrm>
              <a:off x="3983926" y="3694601"/>
              <a:ext cx="1175237" cy="1078671"/>
            </a:xfrm>
            <a:custGeom>
              <a:rect b="b" l="l" r="r" t="t"/>
              <a:pathLst>
                <a:path extrusionOk="0" h="25379" w="27651">
                  <a:moveTo>
                    <a:pt x="9814" y="3556"/>
                  </a:moveTo>
                  <a:cubicBezTo>
                    <a:pt x="10598" y="3556"/>
                    <a:pt x="11235" y="4191"/>
                    <a:pt x="11235" y="4975"/>
                  </a:cubicBezTo>
                  <a:cubicBezTo>
                    <a:pt x="11235" y="5308"/>
                    <a:pt x="11119" y="5614"/>
                    <a:pt x="10927" y="5856"/>
                  </a:cubicBezTo>
                  <a:lnTo>
                    <a:pt x="13030" y="5856"/>
                  </a:lnTo>
                  <a:lnTo>
                    <a:pt x="13030" y="7960"/>
                  </a:lnTo>
                  <a:cubicBezTo>
                    <a:pt x="13272" y="7766"/>
                    <a:pt x="13579" y="7651"/>
                    <a:pt x="13911" y="7651"/>
                  </a:cubicBezTo>
                  <a:cubicBezTo>
                    <a:pt x="14695" y="7651"/>
                    <a:pt x="15330" y="8288"/>
                    <a:pt x="15330" y="9072"/>
                  </a:cubicBezTo>
                  <a:cubicBezTo>
                    <a:pt x="15330" y="9854"/>
                    <a:pt x="14695" y="10491"/>
                    <a:pt x="13911" y="10491"/>
                  </a:cubicBezTo>
                  <a:cubicBezTo>
                    <a:pt x="13579" y="10491"/>
                    <a:pt x="13272" y="10374"/>
                    <a:pt x="13030" y="10184"/>
                  </a:cubicBezTo>
                  <a:lnTo>
                    <a:pt x="13030" y="12286"/>
                  </a:lnTo>
                  <a:lnTo>
                    <a:pt x="10927" y="12286"/>
                  </a:lnTo>
                  <a:cubicBezTo>
                    <a:pt x="11120" y="12045"/>
                    <a:pt x="11235" y="11737"/>
                    <a:pt x="11235" y="11405"/>
                  </a:cubicBezTo>
                  <a:cubicBezTo>
                    <a:pt x="11235" y="10622"/>
                    <a:pt x="10598" y="9985"/>
                    <a:pt x="9814" y="9985"/>
                  </a:cubicBezTo>
                  <a:cubicBezTo>
                    <a:pt x="9032" y="9985"/>
                    <a:pt x="8395" y="10622"/>
                    <a:pt x="8395" y="11405"/>
                  </a:cubicBezTo>
                  <a:cubicBezTo>
                    <a:pt x="8395" y="11737"/>
                    <a:pt x="8512" y="12045"/>
                    <a:pt x="8702" y="12286"/>
                  </a:cubicBezTo>
                  <a:lnTo>
                    <a:pt x="6600" y="12286"/>
                  </a:lnTo>
                  <a:lnTo>
                    <a:pt x="6600" y="10181"/>
                  </a:lnTo>
                  <a:cubicBezTo>
                    <a:pt x="6358" y="10374"/>
                    <a:pt x="6052" y="10489"/>
                    <a:pt x="5719" y="10489"/>
                  </a:cubicBezTo>
                  <a:cubicBezTo>
                    <a:pt x="5718" y="10489"/>
                    <a:pt x="5717" y="10489"/>
                    <a:pt x="5716" y="10489"/>
                  </a:cubicBezTo>
                  <a:cubicBezTo>
                    <a:pt x="4934" y="10489"/>
                    <a:pt x="4300" y="9853"/>
                    <a:pt x="4300" y="9069"/>
                  </a:cubicBezTo>
                  <a:cubicBezTo>
                    <a:pt x="4300" y="8285"/>
                    <a:pt x="4935" y="7650"/>
                    <a:pt x="5719" y="7650"/>
                  </a:cubicBezTo>
                  <a:cubicBezTo>
                    <a:pt x="6052" y="7650"/>
                    <a:pt x="6358" y="7766"/>
                    <a:pt x="6600" y="7957"/>
                  </a:cubicBezTo>
                  <a:lnTo>
                    <a:pt x="6600" y="5856"/>
                  </a:lnTo>
                  <a:lnTo>
                    <a:pt x="8702" y="5856"/>
                  </a:lnTo>
                  <a:cubicBezTo>
                    <a:pt x="8510" y="5614"/>
                    <a:pt x="8395" y="5308"/>
                    <a:pt x="8395" y="4975"/>
                  </a:cubicBezTo>
                  <a:cubicBezTo>
                    <a:pt x="8395" y="4191"/>
                    <a:pt x="9032" y="3556"/>
                    <a:pt x="9814" y="3556"/>
                  </a:cubicBezTo>
                  <a:close/>
                  <a:moveTo>
                    <a:pt x="13712" y="1"/>
                  </a:moveTo>
                  <a:cubicBezTo>
                    <a:pt x="13706" y="1"/>
                    <a:pt x="13700" y="1"/>
                    <a:pt x="13693" y="1"/>
                  </a:cubicBezTo>
                  <a:cubicBezTo>
                    <a:pt x="12434" y="8"/>
                    <a:pt x="11187" y="598"/>
                    <a:pt x="10387" y="1573"/>
                  </a:cubicBezTo>
                  <a:cubicBezTo>
                    <a:pt x="10080" y="1469"/>
                    <a:pt x="9767" y="1422"/>
                    <a:pt x="9454" y="1422"/>
                  </a:cubicBezTo>
                  <a:cubicBezTo>
                    <a:pt x="8748" y="1422"/>
                    <a:pt x="8045" y="1662"/>
                    <a:pt x="7423" y="2045"/>
                  </a:cubicBezTo>
                  <a:cubicBezTo>
                    <a:pt x="6526" y="2598"/>
                    <a:pt x="5892" y="3563"/>
                    <a:pt x="5742" y="4605"/>
                  </a:cubicBezTo>
                  <a:cubicBezTo>
                    <a:pt x="5664" y="4601"/>
                    <a:pt x="5587" y="4598"/>
                    <a:pt x="5509" y="4598"/>
                  </a:cubicBezTo>
                  <a:cubicBezTo>
                    <a:pt x="4264" y="4598"/>
                    <a:pt x="2983" y="5194"/>
                    <a:pt x="2276" y="6213"/>
                  </a:cubicBezTo>
                  <a:cubicBezTo>
                    <a:pt x="1526" y="7299"/>
                    <a:pt x="1389" y="8781"/>
                    <a:pt x="1927" y="9983"/>
                  </a:cubicBezTo>
                  <a:cubicBezTo>
                    <a:pt x="1103" y="10149"/>
                    <a:pt x="403" y="10800"/>
                    <a:pt x="201" y="11619"/>
                  </a:cubicBezTo>
                  <a:cubicBezTo>
                    <a:pt x="1" y="12439"/>
                    <a:pt x="309" y="13361"/>
                    <a:pt x="963" y="13891"/>
                  </a:cubicBezTo>
                  <a:cubicBezTo>
                    <a:pt x="640" y="14834"/>
                    <a:pt x="855" y="16021"/>
                    <a:pt x="1454" y="16817"/>
                  </a:cubicBezTo>
                  <a:cubicBezTo>
                    <a:pt x="2055" y="17613"/>
                    <a:pt x="2977" y="18132"/>
                    <a:pt x="3946" y="18356"/>
                  </a:cubicBezTo>
                  <a:cubicBezTo>
                    <a:pt x="4360" y="18452"/>
                    <a:pt x="4788" y="18493"/>
                    <a:pt x="5219" y="18493"/>
                  </a:cubicBezTo>
                  <a:cubicBezTo>
                    <a:pt x="5801" y="18493"/>
                    <a:pt x="6387" y="18419"/>
                    <a:pt x="6949" y="18307"/>
                  </a:cubicBezTo>
                  <a:cubicBezTo>
                    <a:pt x="7045" y="19399"/>
                    <a:pt x="7760" y="20383"/>
                    <a:pt x="8698" y="20953"/>
                  </a:cubicBezTo>
                  <a:cubicBezTo>
                    <a:pt x="9525" y="21457"/>
                    <a:pt x="10503" y="21665"/>
                    <a:pt x="11473" y="21665"/>
                  </a:cubicBezTo>
                  <a:cubicBezTo>
                    <a:pt x="11603" y="21665"/>
                    <a:pt x="11732" y="21661"/>
                    <a:pt x="11861" y="21654"/>
                  </a:cubicBezTo>
                  <a:cubicBezTo>
                    <a:pt x="12958" y="21594"/>
                    <a:pt x="14026" y="21296"/>
                    <a:pt x="15066" y="20949"/>
                  </a:cubicBezTo>
                  <a:cubicBezTo>
                    <a:pt x="15335" y="22045"/>
                    <a:pt x="16434" y="22631"/>
                    <a:pt x="17404" y="23205"/>
                  </a:cubicBezTo>
                  <a:cubicBezTo>
                    <a:pt x="18375" y="23779"/>
                    <a:pt x="19436" y="24364"/>
                    <a:pt x="19932" y="25379"/>
                  </a:cubicBezTo>
                  <a:cubicBezTo>
                    <a:pt x="20348" y="25287"/>
                    <a:pt x="20841" y="25182"/>
                    <a:pt x="21257" y="25091"/>
                  </a:cubicBezTo>
                  <a:cubicBezTo>
                    <a:pt x="21017" y="24201"/>
                    <a:pt x="20549" y="23246"/>
                    <a:pt x="19865" y="22627"/>
                  </a:cubicBezTo>
                  <a:lnTo>
                    <a:pt x="19865" y="22627"/>
                  </a:lnTo>
                  <a:cubicBezTo>
                    <a:pt x="20467" y="23035"/>
                    <a:pt x="21189" y="23237"/>
                    <a:pt x="21909" y="23237"/>
                  </a:cubicBezTo>
                  <a:cubicBezTo>
                    <a:pt x="22800" y="23237"/>
                    <a:pt x="23688" y="22928"/>
                    <a:pt x="24345" y="22317"/>
                  </a:cubicBezTo>
                  <a:cubicBezTo>
                    <a:pt x="25535" y="21209"/>
                    <a:pt x="25828" y="19258"/>
                    <a:pt x="25015" y="17850"/>
                  </a:cubicBezTo>
                  <a:cubicBezTo>
                    <a:pt x="26073" y="17531"/>
                    <a:pt x="27119" y="16561"/>
                    <a:pt x="27383" y="15488"/>
                  </a:cubicBezTo>
                  <a:cubicBezTo>
                    <a:pt x="27651" y="14416"/>
                    <a:pt x="27312" y="13212"/>
                    <a:pt x="26527" y="12438"/>
                  </a:cubicBezTo>
                  <a:cubicBezTo>
                    <a:pt x="27151" y="11916"/>
                    <a:pt x="27507" y="11087"/>
                    <a:pt x="27318" y="10296"/>
                  </a:cubicBezTo>
                  <a:cubicBezTo>
                    <a:pt x="27129" y="9505"/>
                    <a:pt x="26469" y="8848"/>
                    <a:pt x="25678" y="8665"/>
                  </a:cubicBezTo>
                  <a:cubicBezTo>
                    <a:pt x="25973" y="7459"/>
                    <a:pt x="25623" y="6117"/>
                    <a:pt x="24846" y="5151"/>
                  </a:cubicBezTo>
                  <a:cubicBezTo>
                    <a:pt x="24088" y="4206"/>
                    <a:pt x="22888" y="3633"/>
                    <a:pt x="21675" y="3633"/>
                  </a:cubicBezTo>
                  <a:cubicBezTo>
                    <a:pt x="21646" y="3633"/>
                    <a:pt x="21618" y="3634"/>
                    <a:pt x="21590" y="3634"/>
                  </a:cubicBezTo>
                  <a:cubicBezTo>
                    <a:pt x="21219" y="2781"/>
                    <a:pt x="20585" y="2064"/>
                    <a:pt x="19737" y="1683"/>
                  </a:cubicBezTo>
                  <a:cubicBezTo>
                    <a:pt x="19251" y="1466"/>
                    <a:pt x="18718" y="1356"/>
                    <a:pt x="18186" y="1356"/>
                  </a:cubicBezTo>
                  <a:cubicBezTo>
                    <a:pt x="17789" y="1356"/>
                    <a:pt x="17393" y="1417"/>
                    <a:pt x="17016" y="1541"/>
                  </a:cubicBezTo>
                  <a:cubicBezTo>
                    <a:pt x="16208" y="580"/>
                    <a:pt x="14966" y="1"/>
                    <a:pt x="13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0"/>
            <p:cNvSpPr/>
            <p:nvPr/>
          </p:nvSpPr>
          <p:spPr>
            <a:xfrm>
              <a:off x="4272011" y="3936523"/>
              <a:ext cx="888047" cy="843802"/>
            </a:xfrm>
            <a:custGeom>
              <a:rect b="b" l="l" r="r" t="t"/>
              <a:pathLst>
                <a:path extrusionOk="0" h="19853" w="20894">
                  <a:moveTo>
                    <a:pt x="4149" y="1"/>
                  </a:moveTo>
                  <a:cubicBezTo>
                    <a:pt x="4060" y="1"/>
                    <a:pt x="3986" y="74"/>
                    <a:pt x="3986" y="164"/>
                  </a:cubicBezTo>
                  <a:cubicBezTo>
                    <a:pt x="3986" y="255"/>
                    <a:pt x="4058" y="328"/>
                    <a:pt x="4149" y="328"/>
                  </a:cubicBezTo>
                  <a:lnTo>
                    <a:pt x="6252" y="328"/>
                  </a:lnTo>
                  <a:cubicBezTo>
                    <a:pt x="6341" y="328"/>
                    <a:pt x="6415" y="255"/>
                    <a:pt x="6415" y="164"/>
                  </a:cubicBezTo>
                  <a:cubicBezTo>
                    <a:pt x="6415" y="74"/>
                    <a:pt x="6343" y="1"/>
                    <a:pt x="6252" y="1"/>
                  </a:cubicBezTo>
                  <a:close/>
                  <a:moveTo>
                    <a:pt x="7132" y="1796"/>
                  </a:moveTo>
                  <a:cubicBezTo>
                    <a:pt x="7042" y="1796"/>
                    <a:pt x="6968" y="1869"/>
                    <a:pt x="6968" y="1959"/>
                  </a:cubicBezTo>
                  <a:cubicBezTo>
                    <a:pt x="6968" y="2051"/>
                    <a:pt x="7040" y="2124"/>
                    <a:pt x="7132" y="2124"/>
                  </a:cubicBezTo>
                  <a:cubicBezTo>
                    <a:pt x="7824" y="2124"/>
                    <a:pt x="8390" y="2686"/>
                    <a:pt x="8390" y="3381"/>
                  </a:cubicBezTo>
                  <a:cubicBezTo>
                    <a:pt x="8390" y="4075"/>
                    <a:pt x="7826" y="4639"/>
                    <a:pt x="7132" y="4639"/>
                  </a:cubicBezTo>
                  <a:cubicBezTo>
                    <a:pt x="6846" y="4639"/>
                    <a:pt x="6575" y="4544"/>
                    <a:pt x="6351" y="4366"/>
                  </a:cubicBezTo>
                  <a:cubicBezTo>
                    <a:pt x="6322" y="4343"/>
                    <a:pt x="6286" y="4330"/>
                    <a:pt x="6249" y="4330"/>
                  </a:cubicBezTo>
                  <a:cubicBezTo>
                    <a:pt x="6225" y="4330"/>
                    <a:pt x="6202" y="4336"/>
                    <a:pt x="6180" y="4347"/>
                  </a:cubicBezTo>
                  <a:cubicBezTo>
                    <a:pt x="6123" y="4373"/>
                    <a:pt x="6087" y="4430"/>
                    <a:pt x="6087" y="4493"/>
                  </a:cubicBezTo>
                  <a:lnTo>
                    <a:pt x="6087" y="6433"/>
                  </a:lnTo>
                  <a:lnTo>
                    <a:pt x="4147" y="6433"/>
                  </a:lnTo>
                  <a:cubicBezTo>
                    <a:pt x="4058" y="6433"/>
                    <a:pt x="3984" y="6506"/>
                    <a:pt x="3984" y="6596"/>
                  </a:cubicBezTo>
                  <a:cubicBezTo>
                    <a:pt x="3984" y="6687"/>
                    <a:pt x="4057" y="6760"/>
                    <a:pt x="4147" y="6760"/>
                  </a:cubicBezTo>
                  <a:lnTo>
                    <a:pt x="6250" y="6760"/>
                  </a:lnTo>
                  <a:cubicBezTo>
                    <a:pt x="6340" y="6760"/>
                    <a:pt x="6414" y="6687"/>
                    <a:pt x="6414" y="6596"/>
                  </a:cubicBezTo>
                  <a:lnTo>
                    <a:pt x="6414" y="4792"/>
                  </a:lnTo>
                  <a:cubicBezTo>
                    <a:pt x="6633" y="4903"/>
                    <a:pt x="6879" y="4965"/>
                    <a:pt x="7132" y="4965"/>
                  </a:cubicBezTo>
                  <a:cubicBezTo>
                    <a:pt x="8004" y="4965"/>
                    <a:pt x="8714" y="4254"/>
                    <a:pt x="8714" y="3381"/>
                  </a:cubicBezTo>
                  <a:cubicBezTo>
                    <a:pt x="8714" y="2509"/>
                    <a:pt x="8004" y="1796"/>
                    <a:pt x="7132" y="1796"/>
                  </a:cubicBezTo>
                  <a:close/>
                  <a:moveTo>
                    <a:pt x="18901" y="2811"/>
                  </a:moveTo>
                  <a:cubicBezTo>
                    <a:pt x="18828" y="2811"/>
                    <a:pt x="18762" y="2863"/>
                    <a:pt x="18744" y="2938"/>
                  </a:cubicBezTo>
                  <a:cubicBezTo>
                    <a:pt x="18723" y="3025"/>
                    <a:pt x="18778" y="3112"/>
                    <a:pt x="18862" y="3133"/>
                  </a:cubicBezTo>
                  <a:cubicBezTo>
                    <a:pt x="19596" y="3303"/>
                    <a:pt x="20207" y="3912"/>
                    <a:pt x="20381" y="4645"/>
                  </a:cubicBezTo>
                  <a:cubicBezTo>
                    <a:pt x="20546" y="5335"/>
                    <a:pt x="20256" y="6110"/>
                    <a:pt x="19644" y="6623"/>
                  </a:cubicBezTo>
                  <a:cubicBezTo>
                    <a:pt x="19575" y="6682"/>
                    <a:pt x="19566" y="6783"/>
                    <a:pt x="19624" y="6852"/>
                  </a:cubicBezTo>
                  <a:cubicBezTo>
                    <a:pt x="19657" y="6891"/>
                    <a:pt x="19702" y="6910"/>
                    <a:pt x="19749" y="6910"/>
                  </a:cubicBezTo>
                  <a:cubicBezTo>
                    <a:pt x="19788" y="6910"/>
                    <a:pt x="19825" y="6898"/>
                    <a:pt x="19855" y="6872"/>
                  </a:cubicBezTo>
                  <a:cubicBezTo>
                    <a:pt x="20560" y="6282"/>
                    <a:pt x="20893" y="5379"/>
                    <a:pt x="20700" y="4569"/>
                  </a:cubicBezTo>
                  <a:cubicBezTo>
                    <a:pt x="20498" y="3719"/>
                    <a:pt x="19790" y="3013"/>
                    <a:pt x="18939" y="2816"/>
                  </a:cubicBezTo>
                  <a:cubicBezTo>
                    <a:pt x="18926" y="2812"/>
                    <a:pt x="18914" y="2811"/>
                    <a:pt x="18901" y="2811"/>
                  </a:cubicBezTo>
                  <a:close/>
                  <a:moveTo>
                    <a:pt x="174" y="12451"/>
                  </a:moveTo>
                  <a:cubicBezTo>
                    <a:pt x="168" y="12451"/>
                    <a:pt x="162" y="12451"/>
                    <a:pt x="156" y="12452"/>
                  </a:cubicBezTo>
                  <a:cubicBezTo>
                    <a:pt x="68" y="12459"/>
                    <a:pt x="1" y="12539"/>
                    <a:pt x="9" y="12628"/>
                  </a:cubicBezTo>
                  <a:cubicBezTo>
                    <a:pt x="104" y="13710"/>
                    <a:pt x="803" y="14771"/>
                    <a:pt x="1835" y="15399"/>
                  </a:cubicBezTo>
                  <a:cubicBezTo>
                    <a:pt x="2629" y="15883"/>
                    <a:pt x="3614" y="16135"/>
                    <a:pt x="4698" y="16135"/>
                  </a:cubicBezTo>
                  <a:cubicBezTo>
                    <a:pt x="4829" y="16135"/>
                    <a:pt x="4960" y="16132"/>
                    <a:pt x="5094" y="16125"/>
                  </a:cubicBezTo>
                  <a:cubicBezTo>
                    <a:pt x="6267" y="16059"/>
                    <a:pt x="7394" y="15728"/>
                    <a:pt x="8342" y="15412"/>
                  </a:cubicBezTo>
                  <a:cubicBezTo>
                    <a:pt x="8427" y="15383"/>
                    <a:pt x="8473" y="15292"/>
                    <a:pt x="8445" y="15207"/>
                  </a:cubicBezTo>
                  <a:cubicBezTo>
                    <a:pt x="8420" y="15138"/>
                    <a:pt x="8355" y="15095"/>
                    <a:pt x="8287" y="15095"/>
                  </a:cubicBezTo>
                  <a:cubicBezTo>
                    <a:pt x="8270" y="15095"/>
                    <a:pt x="8253" y="15097"/>
                    <a:pt x="8237" y="15103"/>
                  </a:cubicBezTo>
                  <a:cubicBezTo>
                    <a:pt x="7309" y="15412"/>
                    <a:pt x="6210" y="15738"/>
                    <a:pt x="5075" y="15799"/>
                  </a:cubicBezTo>
                  <a:cubicBezTo>
                    <a:pt x="4958" y="15805"/>
                    <a:pt x="4833" y="15809"/>
                    <a:pt x="4702" y="15809"/>
                  </a:cubicBezTo>
                  <a:cubicBezTo>
                    <a:pt x="3916" y="15809"/>
                    <a:pt x="2906" y="15671"/>
                    <a:pt x="2003" y="15121"/>
                  </a:cubicBezTo>
                  <a:cubicBezTo>
                    <a:pt x="1058" y="14544"/>
                    <a:pt x="418" y="13580"/>
                    <a:pt x="332" y="12599"/>
                  </a:cubicBezTo>
                  <a:cubicBezTo>
                    <a:pt x="325" y="12515"/>
                    <a:pt x="254" y="12451"/>
                    <a:pt x="174" y="12451"/>
                  </a:cubicBezTo>
                  <a:close/>
                  <a:moveTo>
                    <a:pt x="20606" y="9637"/>
                  </a:moveTo>
                  <a:cubicBezTo>
                    <a:pt x="20533" y="9637"/>
                    <a:pt x="20466" y="9686"/>
                    <a:pt x="20450" y="9760"/>
                  </a:cubicBezTo>
                  <a:cubicBezTo>
                    <a:pt x="20210" y="10723"/>
                    <a:pt x="19239" y="11690"/>
                    <a:pt x="18192" y="12006"/>
                  </a:cubicBezTo>
                  <a:cubicBezTo>
                    <a:pt x="18145" y="12020"/>
                    <a:pt x="18106" y="12055"/>
                    <a:pt x="18089" y="12103"/>
                  </a:cubicBezTo>
                  <a:cubicBezTo>
                    <a:pt x="18070" y="12148"/>
                    <a:pt x="18074" y="12201"/>
                    <a:pt x="18099" y="12244"/>
                  </a:cubicBezTo>
                  <a:cubicBezTo>
                    <a:pt x="18872" y="13583"/>
                    <a:pt x="18592" y="15456"/>
                    <a:pt x="17459" y="16507"/>
                  </a:cubicBezTo>
                  <a:cubicBezTo>
                    <a:pt x="16840" y="17083"/>
                    <a:pt x="15985" y="17379"/>
                    <a:pt x="15127" y="17379"/>
                  </a:cubicBezTo>
                  <a:cubicBezTo>
                    <a:pt x="14440" y="17379"/>
                    <a:pt x="13752" y="17190"/>
                    <a:pt x="13182" y="16802"/>
                  </a:cubicBezTo>
                  <a:cubicBezTo>
                    <a:pt x="13154" y="16784"/>
                    <a:pt x="13122" y="16775"/>
                    <a:pt x="13091" y="16775"/>
                  </a:cubicBezTo>
                  <a:cubicBezTo>
                    <a:pt x="13043" y="16775"/>
                    <a:pt x="12995" y="16796"/>
                    <a:pt x="12962" y="16837"/>
                  </a:cubicBezTo>
                  <a:cubicBezTo>
                    <a:pt x="12908" y="16904"/>
                    <a:pt x="12916" y="17000"/>
                    <a:pt x="12980" y="17058"/>
                  </a:cubicBezTo>
                  <a:cubicBezTo>
                    <a:pt x="13538" y="17566"/>
                    <a:pt x="14005" y="18367"/>
                    <a:pt x="14277" y="19280"/>
                  </a:cubicBezTo>
                  <a:cubicBezTo>
                    <a:pt x="14118" y="19315"/>
                    <a:pt x="13949" y="19351"/>
                    <a:pt x="13785" y="19387"/>
                  </a:cubicBezTo>
                  <a:cubicBezTo>
                    <a:pt x="13557" y="19435"/>
                    <a:pt x="13330" y="19485"/>
                    <a:pt x="13121" y="19530"/>
                  </a:cubicBezTo>
                  <a:cubicBezTo>
                    <a:pt x="13035" y="19550"/>
                    <a:pt x="12978" y="19636"/>
                    <a:pt x="12999" y="19725"/>
                  </a:cubicBezTo>
                  <a:cubicBezTo>
                    <a:pt x="13015" y="19802"/>
                    <a:pt x="13081" y="19852"/>
                    <a:pt x="13156" y="19852"/>
                  </a:cubicBezTo>
                  <a:cubicBezTo>
                    <a:pt x="13167" y="19852"/>
                    <a:pt x="13180" y="19850"/>
                    <a:pt x="13190" y="19848"/>
                  </a:cubicBezTo>
                  <a:cubicBezTo>
                    <a:pt x="13398" y="19803"/>
                    <a:pt x="13625" y="19754"/>
                    <a:pt x="13852" y="19704"/>
                  </a:cubicBezTo>
                  <a:cubicBezTo>
                    <a:pt x="14079" y="19656"/>
                    <a:pt x="14307" y="19607"/>
                    <a:pt x="14515" y="19562"/>
                  </a:cubicBezTo>
                  <a:cubicBezTo>
                    <a:pt x="14559" y="19552"/>
                    <a:pt x="14598" y="19525"/>
                    <a:pt x="14620" y="19486"/>
                  </a:cubicBezTo>
                  <a:cubicBezTo>
                    <a:pt x="14643" y="19448"/>
                    <a:pt x="14649" y="19403"/>
                    <a:pt x="14637" y="19360"/>
                  </a:cubicBezTo>
                  <a:cubicBezTo>
                    <a:pt x="14448" y="18653"/>
                    <a:pt x="14144" y="17999"/>
                    <a:pt x="13771" y="17471"/>
                  </a:cubicBezTo>
                  <a:lnTo>
                    <a:pt x="13771" y="17471"/>
                  </a:lnTo>
                  <a:cubicBezTo>
                    <a:pt x="14207" y="17635"/>
                    <a:pt x="14671" y="17716"/>
                    <a:pt x="15134" y="17716"/>
                  </a:cubicBezTo>
                  <a:cubicBezTo>
                    <a:pt x="16066" y="17716"/>
                    <a:pt x="16993" y="17387"/>
                    <a:pt x="17682" y="16746"/>
                  </a:cubicBezTo>
                  <a:cubicBezTo>
                    <a:pt x="18872" y="15639"/>
                    <a:pt x="19202" y="13704"/>
                    <a:pt x="18475" y="12256"/>
                  </a:cubicBezTo>
                  <a:cubicBezTo>
                    <a:pt x="19566" y="11853"/>
                    <a:pt x="20512" y="10864"/>
                    <a:pt x="20767" y="9839"/>
                  </a:cubicBezTo>
                  <a:cubicBezTo>
                    <a:pt x="20787" y="9751"/>
                    <a:pt x="20733" y="9662"/>
                    <a:pt x="20646" y="9642"/>
                  </a:cubicBezTo>
                  <a:cubicBezTo>
                    <a:pt x="20633" y="9638"/>
                    <a:pt x="20619" y="9637"/>
                    <a:pt x="20606" y="96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 name="Google Shape;352;p30"/>
          <p:cNvSpPr txBox="1"/>
          <p:nvPr>
            <p:ph idx="1" type="body"/>
          </p:nvPr>
        </p:nvSpPr>
        <p:spPr>
          <a:xfrm>
            <a:off x="5095888" y="2266222"/>
            <a:ext cx="33204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53" name="Google Shape;353;p30"/>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54" name="Google Shape;354;p30"/>
          <p:cNvSpPr txBox="1"/>
          <p:nvPr>
            <p:ph idx="2" type="subTitle"/>
          </p:nvPr>
        </p:nvSpPr>
        <p:spPr>
          <a:xfrm>
            <a:off x="727713" y="1898211"/>
            <a:ext cx="33192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55" name="Google Shape;355;p30"/>
          <p:cNvSpPr txBox="1"/>
          <p:nvPr>
            <p:ph idx="3" type="body"/>
          </p:nvPr>
        </p:nvSpPr>
        <p:spPr>
          <a:xfrm>
            <a:off x="727713" y="2266217"/>
            <a:ext cx="33192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56" name="Google Shape;356;p30"/>
          <p:cNvSpPr txBox="1"/>
          <p:nvPr>
            <p:ph idx="4" type="subTitle"/>
          </p:nvPr>
        </p:nvSpPr>
        <p:spPr>
          <a:xfrm>
            <a:off x="5095888" y="1898211"/>
            <a:ext cx="33204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1_1">
    <p:spTree>
      <p:nvGrpSpPr>
        <p:cNvPr id="357" name="Shape 357"/>
        <p:cNvGrpSpPr/>
        <p:nvPr/>
      </p:nvGrpSpPr>
      <p:grpSpPr>
        <a:xfrm>
          <a:off x="0" y="0"/>
          <a:ext cx="0" cy="0"/>
          <a:chOff x="0" y="0"/>
          <a:chExt cx="0" cy="0"/>
        </a:xfrm>
      </p:grpSpPr>
      <p:sp>
        <p:nvSpPr>
          <p:cNvPr id="358" name="Google Shape;358;p31"/>
          <p:cNvSpPr txBox="1"/>
          <p:nvPr>
            <p:ph idx="1" type="body"/>
          </p:nvPr>
        </p:nvSpPr>
        <p:spPr>
          <a:xfrm>
            <a:off x="2559325" y="2109235"/>
            <a:ext cx="2095500" cy="57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59" name="Google Shape;359;p31"/>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60" name="Google Shape;360;p31"/>
          <p:cNvSpPr txBox="1"/>
          <p:nvPr>
            <p:ph idx="2" type="subTitle"/>
          </p:nvPr>
        </p:nvSpPr>
        <p:spPr>
          <a:xfrm>
            <a:off x="4470221" y="3129915"/>
            <a:ext cx="2094000" cy="365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61" name="Google Shape;361;p31"/>
          <p:cNvSpPr txBox="1"/>
          <p:nvPr>
            <p:ph idx="3" type="body"/>
          </p:nvPr>
        </p:nvSpPr>
        <p:spPr>
          <a:xfrm>
            <a:off x="4470221" y="3421730"/>
            <a:ext cx="2094000" cy="574800"/>
          </a:xfrm>
          <a:prstGeom prst="rect">
            <a:avLst/>
          </a:prstGeom>
        </p:spPr>
        <p:txBody>
          <a:bodyPr anchorCtr="0" anchor="t" bIns="91425" lIns="91425" spcFirstLastPara="1" rIns="91425" wrap="square" tIns="91425">
            <a:noAutofit/>
          </a:bodyPr>
          <a:lstStyle>
            <a:lvl1pPr indent="-317500" lvl="0" marL="457200" rtl="0" algn="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62" name="Google Shape;362;p31"/>
          <p:cNvSpPr txBox="1"/>
          <p:nvPr>
            <p:ph idx="4" type="subTitle"/>
          </p:nvPr>
        </p:nvSpPr>
        <p:spPr>
          <a:xfrm>
            <a:off x="2559325" y="1817425"/>
            <a:ext cx="209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363" name="Shape 363"/>
        <p:cNvGrpSpPr/>
        <p:nvPr/>
      </p:nvGrpSpPr>
      <p:grpSpPr>
        <a:xfrm>
          <a:off x="0" y="0"/>
          <a:ext cx="0" cy="0"/>
          <a:chOff x="0" y="0"/>
          <a:chExt cx="0" cy="0"/>
        </a:xfrm>
      </p:grpSpPr>
      <p:sp>
        <p:nvSpPr>
          <p:cNvPr id="364" name="Google Shape;364;p32"/>
          <p:cNvSpPr txBox="1"/>
          <p:nvPr>
            <p:ph idx="1" type="subTitle"/>
          </p:nvPr>
        </p:nvSpPr>
        <p:spPr>
          <a:xfrm>
            <a:off x="102732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65" name="Google Shape;365;p32"/>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366" name="Google Shape;366;p32"/>
          <p:cNvSpPr txBox="1"/>
          <p:nvPr>
            <p:ph idx="2" type="subTitle"/>
          </p:nvPr>
        </p:nvSpPr>
        <p:spPr>
          <a:xfrm>
            <a:off x="3575250" y="16035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67" name="Google Shape;367;p32"/>
          <p:cNvSpPr txBox="1"/>
          <p:nvPr>
            <p:ph idx="3" type="subTitle"/>
          </p:nvPr>
        </p:nvSpPr>
        <p:spPr>
          <a:xfrm>
            <a:off x="612317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68" name="Google Shape;368;p32"/>
          <p:cNvSpPr txBox="1"/>
          <p:nvPr>
            <p:ph idx="4" type="subTitle"/>
          </p:nvPr>
        </p:nvSpPr>
        <p:spPr>
          <a:xfrm>
            <a:off x="102732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69" name="Google Shape;369;p32"/>
          <p:cNvSpPr txBox="1"/>
          <p:nvPr>
            <p:ph idx="5" type="subTitle"/>
          </p:nvPr>
        </p:nvSpPr>
        <p:spPr>
          <a:xfrm>
            <a:off x="3575250" y="18820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70" name="Google Shape;370;p32"/>
          <p:cNvSpPr txBox="1"/>
          <p:nvPr>
            <p:ph idx="6" type="subTitle"/>
          </p:nvPr>
        </p:nvSpPr>
        <p:spPr>
          <a:xfrm>
            <a:off x="612317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371" name="Google Shape;371;p32"/>
          <p:cNvSpPr/>
          <p:nvPr/>
        </p:nvSpPr>
        <p:spPr>
          <a:xfrm rot="274613">
            <a:off x="2965690" y="4447690"/>
            <a:ext cx="897671" cy="43163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2"/>
          <p:cNvSpPr/>
          <p:nvPr/>
        </p:nvSpPr>
        <p:spPr>
          <a:xfrm>
            <a:off x="2849004" y="4671541"/>
            <a:ext cx="3227421" cy="638885"/>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p:nvPr/>
        </p:nvSpPr>
        <p:spPr>
          <a:xfrm>
            <a:off x="3015191" y="4683042"/>
            <a:ext cx="2842082" cy="62875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2"/>
          <p:cNvSpPr/>
          <p:nvPr/>
        </p:nvSpPr>
        <p:spPr>
          <a:xfrm rot="635447">
            <a:off x="6248064" y="4568550"/>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2"/>
          <p:cNvSpPr/>
          <p:nvPr/>
        </p:nvSpPr>
        <p:spPr>
          <a:xfrm rot="676936">
            <a:off x="2470734" y="456853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376" name="Shape 376"/>
        <p:cNvGrpSpPr/>
        <p:nvPr/>
      </p:nvGrpSpPr>
      <p:grpSpPr>
        <a:xfrm>
          <a:off x="0" y="0"/>
          <a:ext cx="0" cy="0"/>
          <a:chOff x="0" y="0"/>
          <a:chExt cx="0" cy="0"/>
        </a:xfrm>
      </p:grpSpPr>
      <p:sp>
        <p:nvSpPr>
          <p:cNvPr id="377" name="Google Shape;377;p33"/>
          <p:cNvSpPr/>
          <p:nvPr/>
        </p:nvSpPr>
        <p:spPr>
          <a:xfrm rot="10331457">
            <a:off x="7934462" y="823186"/>
            <a:ext cx="751866" cy="990131"/>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3"/>
          <p:cNvSpPr txBox="1"/>
          <p:nvPr>
            <p:ph idx="1" type="subTitle"/>
          </p:nvPr>
        </p:nvSpPr>
        <p:spPr>
          <a:xfrm>
            <a:off x="1136191" y="3431851"/>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379" name="Google Shape;379;p33"/>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380" name="Google Shape;380;p33"/>
          <p:cNvSpPr txBox="1"/>
          <p:nvPr>
            <p:ph idx="2" type="subTitle"/>
          </p:nvPr>
        </p:nvSpPr>
        <p:spPr>
          <a:xfrm>
            <a:off x="3929075" y="3432909"/>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381" name="Google Shape;381;p33"/>
          <p:cNvSpPr txBox="1"/>
          <p:nvPr>
            <p:ph idx="3" type="subTitle"/>
          </p:nvPr>
        </p:nvSpPr>
        <p:spPr>
          <a:xfrm>
            <a:off x="6613089" y="3430905"/>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382" name="Google Shape;382;p33"/>
          <p:cNvSpPr txBox="1"/>
          <p:nvPr>
            <p:ph idx="4" type="subTitle"/>
          </p:nvPr>
        </p:nvSpPr>
        <p:spPr>
          <a:xfrm>
            <a:off x="1136196" y="3761627"/>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3" name="Google Shape;383;p33"/>
          <p:cNvSpPr txBox="1"/>
          <p:nvPr>
            <p:ph idx="5" type="subTitle"/>
          </p:nvPr>
        </p:nvSpPr>
        <p:spPr>
          <a:xfrm>
            <a:off x="3929080" y="3764100"/>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4" name="Google Shape;384;p33"/>
          <p:cNvSpPr txBox="1"/>
          <p:nvPr>
            <p:ph idx="6" type="subTitle"/>
          </p:nvPr>
        </p:nvSpPr>
        <p:spPr>
          <a:xfrm>
            <a:off x="6613096" y="3759416"/>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5" name="Google Shape;385;p33"/>
          <p:cNvSpPr/>
          <p:nvPr/>
        </p:nvSpPr>
        <p:spPr>
          <a:xfrm rot="5754745">
            <a:off x="7960561" y="-240393"/>
            <a:ext cx="1460015" cy="149726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p:nvPr/>
        </p:nvSpPr>
        <p:spPr>
          <a:xfrm rot="-6761436">
            <a:off x="7493258" y="-63947"/>
            <a:ext cx="651953" cy="858549"/>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33"/>
          <p:cNvGrpSpPr/>
          <p:nvPr/>
        </p:nvGrpSpPr>
        <p:grpSpPr>
          <a:xfrm rot="8744466">
            <a:off x="-86319" y="1886317"/>
            <a:ext cx="592134" cy="1306068"/>
            <a:chOff x="1768957" y="2795221"/>
            <a:chExt cx="905793" cy="1997906"/>
          </a:xfrm>
        </p:grpSpPr>
        <p:sp>
          <p:nvSpPr>
            <p:cNvPr id="388" name="Google Shape;388;p33"/>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3"/>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3"/>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33"/>
          <p:cNvSpPr/>
          <p:nvPr/>
        </p:nvSpPr>
        <p:spPr>
          <a:xfrm rot="855082">
            <a:off x="8857969" y="2475022"/>
            <a:ext cx="193438" cy="1934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3"/>
          <p:cNvSpPr/>
          <p:nvPr/>
        </p:nvSpPr>
        <p:spPr>
          <a:xfrm rot="-3107342">
            <a:off x="-635821" y="1257174"/>
            <a:ext cx="1332988" cy="12939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3"/>
          <p:cNvSpPr/>
          <p:nvPr/>
        </p:nvSpPr>
        <p:spPr>
          <a:xfrm rot="208197">
            <a:off x="8675491" y="2975369"/>
            <a:ext cx="157013" cy="1570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3"/>
          <p:cNvSpPr/>
          <p:nvPr/>
        </p:nvSpPr>
        <p:spPr>
          <a:xfrm rot="-5300691">
            <a:off x="8770043" y="544196"/>
            <a:ext cx="157015" cy="15705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3"/>
          <p:cNvSpPr/>
          <p:nvPr/>
        </p:nvSpPr>
        <p:spPr>
          <a:xfrm rot="-4312839">
            <a:off x="8575878" y="218545"/>
            <a:ext cx="157016" cy="1570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 name="Google Shape;396;p33"/>
          <p:cNvGrpSpPr/>
          <p:nvPr/>
        </p:nvGrpSpPr>
        <p:grpSpPr>
          <a:xfrm rot="-9960649">
            <a:off x="8499427" y="905602"/>
            <a:ext cx="625951" cy="1124193"/>
            <a:chOff x="1091670" y="1268815"/>
            <a:chExt cx="432581" cy="776982"/>
          </a:xfrm>
        </p:grpSpPr>
        <p:sp>
          <p:nvSpPr>
            <p:cNvPr id="397" name="Google Shape;397;p33"/>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33"/>
          <p:cNvGrpSpPr/>
          <p:nvPr/>
        </p:nvGrpSpPr>
        <p:grpSpPr>
          <a:xfrm rot="6063135">
            <a:off x="-146825" y="1315741"/>
            <a:ext cx="1031792" cy="1300839"/>
            <a:chOff x="-185466" y="1066312"/>
            <a:chExt cx="886195" cy="1117277"/>
          </a:xfrm>
        </p:grpSpPr>
        <p:sp>
          <p:nvSpPr>
            <p:cNvPr id="400" name="Google Shape;400;p33"/>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3"/>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3"/>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33"/>
          <p:cNvSpPr/>
          <p:nvPr/>
        </p:nvSpPr>
        <p:spPr>
          <a:xfrm flipH="1" rot="-154509">
            <a:off x="-262229" y="301923"/>
            <a:ext cx="943768" cy="45379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3"/>
          <p:cNvSpPr/>
          <p:nvPr/>
        </p:nvSpPr>
        <p:spPr>
          <a:xfrm rot="1434517">
            <a:off x="531130" y="1167945"/>
            <a:ext cx="157007" cy="15705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3"/>
          <p:cNvSpPr/>
          <p:nvPr/>
        </p:nvSpPr>
        <p:spPr>
          <a:xfrm rot="586120">
            <a:off x="208384" y="823823"/>
            <a:ext cx="157011" cy="15705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3"/>
          <p:cNvSpPr txBox="1"/>
          <p:nvPr>
            <p:ph idx="7" type="subTitle"/>
          </p:nvPr>
        </p:nvSpPr>
        <p:spPr>
          <a:xfrm>
            <a:off x="2482500" y="1366800"/>
            <a:ext cx="4179000" cy="85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407" name="Shape 407"/>
        <p:cNvGrpSpPr/>
        <p:nvPr/>
      </p:nvGrpSpPr>
      <p:grpSpPr>
        <a:xfrm>
          <a:off x="0" y="0"/>
          <a:ext cx="0" cy="0"/>
          <a:chOff x="0" y="0"/>
          <a:chExt cx="0" cy="0"/>
        </a:xfrm>
      </p:grpSpPr>
      <p:sp>
        <p:nvSpPr>
          <p:cNvPr id="408" name="Google Shape;408;p34"/>
          <p:cNvSpPr/>
          <p:nvPr/>
        </p:nvSpPr>
        <p:spPr>
          <a:xfrm flipH="1" rot="-719841">
            <a:off x="8017339" y="2690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34"/>
          <p:cNvGrpSpPr/>
          <p:nvPr/>
        </p:nvGrpSpPr>
        <p:grpSpPr>
          <a:xfrm rot="-2856641">
            <a:off x="7887294" y="487400"/>
            <a:ext cx="1086955" cy="2397494"/>
            <a:chOff x="1768957" y="2795221"/>
            <a:chExt cx="905793" cy="1997906"/>
          </a:xfrm>
        </p:grpSpPr>
        <p:sp>
          <p:nvSpPr>
            <p:cNvPr id="410" name="Google Shape;410;p34"/>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4"/>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4"/>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34"/>
          <p:cNvSpPr/>
          <p:nvPr/>
        </p:nvSpPr>
        <p:spPr>
          <a:xfrm flipH="1" rot="-5420985">
            <a:off x="7256021" y="2424183"/>
            <a:ext cx="3426355" cy="48837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 name="Google Shape;414;p34"/>
          <p:cNvGrpSpPr/>
          <p:nvPr/>
        </p:nvGrpSpPr>
        <p:grpSpPr>
          <a:xfrm flipH="1" rot="-5038220">
            <a:off x="7211209" y="4388290"/>
            <a:ext cx="504242" cy="458860"/>
            <a:chOff x="3662937" y="1822922"/>
            <a:chExt cx="847477" cy="771332"/>
          </a:xfrm>
        </p:grpSpPr>
        <p:sp>
          <p:nvSpPr>
            <p:cNvPr id="415" name="Google Shape;415;p34"/>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4"/>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34"/>
          <p:cNvGrpSpPr/>
          <p:nvPr/>
        </p:nvGrpSpPr>
        <p:grpSpPr>
          <a:xfrm flipH="1" rot="-7747288">
            <a:off x="8592926" y="3667837"/>
            <a:ext cx="718561" cy="1290647"/>
            <a:chOff x="1091670" y="1268815"/>
            <a:chExt cx="432581" cy="776982"/>
          </a:xfrm>
        </p:grpSpPr>
        <p:sp>
          <p:nvSpPr>
            <p:cNvPr id="418" name="Google Shape;418;p34"/>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4"/>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 name="Google Shape;420;p34"/>
          <p:cNvSpPr/>
          <p:nvPr/>
        </p:nvSpPr>
        <p:spPr>
          <a:xfrm flipH="1" rot="-1601758">
            <a:off x="8594599" y="764802"/>
            <a:ext cx="508633" cy="127920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 name="Google Shape;421;p34"/>
          <p:cNvGrpSpPr/>
          <p:nvPr/>
        </p:nvGrpSpPr>
        <p:grpSpPr>
          <a:xfrm flipH="1" rot="-5038351">
            <a:off x="7576537" y="1902441"/>
            <a:ext cx="1549081" cy="1939250"/>
            <a:chOff x="3581675" y="1822922"/>
            <a:chExt cx="1768067" cy="2213393"/>
          </a:xfrm>
        </p:grpSpPr>
        <p:sp>
          <p:nvSpPr>
            <p:cNvPr id="422" name="Google Shape;422;p34"/>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4"/>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4"/>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4"/>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4"/>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4"/>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4"/>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4"/>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 name="Google Shape;430;p34"/>
          <p:cNvSpPr/>
          <p:nvPr/>
        </p:nvSpPr>
        <p:spPr>
          <a:xfrm rot="-8570370">
            <a:off x="8594600" y="3177248"/>
            <a:ext cx="508624" cy="127920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4"/>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432" name="Google Shape;432;p34"/>
          <p:cNvSpPr txBox="1"/>
          <p:nvPr>
            <p:ph idx="1" type="subTitle"/>
          </p:nvPr>
        </p:nvSpPr>
        <p:spPr>
          <a:xfrm>
            <a:off x="1235506"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33" name="Google Shape;433;p34"/>
          <p:cNvSpPr txBox="1"/>
          <p:nvPr>
            <p:ph idx="2" type="subTitle"/>
          </p:nvPr>
        </p:nvSpPr>
        <p:spPr>
          <a:xfrm>
            <a:off x="1235506"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4" name="Google Shape;434;p34"/>
          <p:cNvSpPr txBox="1"/>
          <p:nvPr>
            <p:ph idx="3" type="subTitle"/>
          </p:nvPr>
        </p:nvSpPr>
        <p:spPr>
          <a:xfrm>
            <a:off x="4211637"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35" name="Google Shape;435;p34"/>
          <p:cNvSpPr txBox="1"/>
          <p:nvPr>
            <p:ph idx="4" type="subTitle"/>
          </p:nvPr>
        </p:nvSpPr>
        <p:spPr>
          <a:xfrm>
            <a:off x="4211637"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6" name="Google Shape;436;p34"/>
          <p:cNvSpPr txBox="1"/>
          <p:nvPr>
            <p:ph idx="5" type="subTitle"/>
          </p:nvPr>
        </p:nvSpPr>
        <p:spPr>
          <a:xfrm>
            <a:off x="1235506"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37" name="Google Shape;437;p34"/>
          <p:cNvSpPr txBox="1"/>
          <p:nvPr>
            <p:ph idx="6" type="subTitle"/>
          </p:nvPr>
        </p:nvSpPr>
        <p:spPr>
          <a:xfrm>
            <a:off x="1235506" y="3664195"/>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8" name="Google Shape;438;p34"/>
          <p:cNvSpPr txBox="1"/>
          <p:nvPr>
            <p:ph idx="7" type="subTitle"/>
          </p:nvPr>
        </p:nvSpPr>
        <p:spPr>
          <a:xfrm>
            <a:off x="4211637"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39" name="Google Shape;439;p34"/>
          <p:cNvSpPr txBox="1"/>
          <p:nvPr>
            <p:ph idx="8" type="subTitle"/>
          </p:nvPr>
        </p:nvSpPr>
        <p:spPr>
          <a:xfrm>
            <a:off x="4211637" y="3665908"/>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440" name="Shape 440"/>
        <p:cNvGrpSpPr/>
        <p:nvPr/>
      </p:nvGrpSpPr>
      <p:grpSpPr>
        <a:xfrm>
          <a:off x="0" y="0"/>
          <a:ext cx="0" cy="0"/>
          <a:chOff x="0" y="0"/>
          <a:chExt cx="0" cy="0"/>
        </a:xfrm>
      </p:grpSpPr>
      <p:sp>
        <p:nvSpPr>
          <p:cNvPr id="441" name="Google Shape;441;p35"/>
          <p:cNvSpPr/>
          <p:nvPr/>
        </p:nvSpPr>
        <p:spPr>
          <a:xfrm flipH="1" rot="-5556174">
            <a:off x="7429062" y="3498891"/>
            <a:ext cx="2874397" cy="7463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5"/>
          <p:cNvSpPr/>
          <p:nvPr/>
        </p:nvSpPr>
        <p:spPr>
          <a:xfrm rot="5400000">
            <a:off x="7560086" y="3802732"/>
            <a:ext cx="2904090" cy="58437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35"/>
          <p:cNvGrpSpPr/>
          <p:nvPr/>
        </p:nvGrpSpPr>
        <p:grpSpPr>
          <a:xfrm flipH="1" rot="-2325891">
            <a:off x="8212565" y="4590446"/>
            <a:ext cx="851909" cy="775246"/>
            <a:chOff x="3662937" y="1822922"/>
            <a:chExt cx="847477" cy="771332"/>
          </a:xfrm>
        </p:grpSpPr>
        <p:sp>
          <p:nvSpPr>
            <p:cNvPr id="444" name="Google Shape;444;p3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35"/>
          <p:cNvSpPr/>
          <p:nvPr/>
        </p:nvSpPr>
        <p:spPr>
          <a:xfrm rot="360488">
            <a:off x="8263835" y="3008554"/>
            <a:ext cx="860870" cy="41393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5"/>
          <p:cNvSpPr/>
          <p:nvPr/>
        </p:nvSpPr>
        <p:spPr>
          <a:xfrm flipH="1" rot="5378740">
            <a:off x="-1819788" y="2460630"/>
            <a:ext cx="4058537" cy="578442"/>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5"/>
          <p:cNvSpPr/>
          <p:nvPr/>
        </p:nvSpPr>
        <p:spPr>
          <a:xfrm flipH="1" rot="-138402">
            <a:off x="85692" y="1303112"/>
            <a:ext cx="668493" cy="32143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5"/>
          <p:cNvSpPr/>
          <p:nvPr/>
        </p:nvSpPr>
        <p:spPr>
          <a:xfrm flipH="1" rot="3351922">
            <a:off x="-14170" y="2480256"/>
            <a:ext cx="530098" cy="133322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35"/>
          <p:cNvGrpSpPr/>
          <p:nvPr/>
        </p:nvGrpSpPr>
        <p:grpSpPr>
          <a:xfrm flipH="1" rot="-2326009">
            <a:off x="-278949" y="2447249"/>
            <a:ext cx="751174" cy="683562"/>
            <a:chOff x="3662937" y="1822922"/>
            <a:chExt cx="847477" cy="771332"/>
          </a:xfrm>
        </p:grpSpPr>
        <p:sp>
          <p:nvSpPr>
            <p:cNvPr id="451" name="Google Shape;451;p3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35"/>
          <p:cNvSpPr/>
          <p:nvPr/>
        </p:nvSpPr>
        <p:spPr>
          <a:xfrm rot="719677">
            <a:off x="8569337" y="3868591"/>
            <a:ext cx="138350" cy="1383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5"/>
          <p:cNvSpPr/>
          <p:nvPr/>
        </p:nvSpPr>
        <p:spPr>
          <a:xfrm rot="719849">
            <a:off x="8557776" y="2399262"/>
            <a:ext cx="185867" cy="18587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5"/>
          <p:cNvSpPr/>
          <p:nvPr/>
        </p:nvSpPr>
        <p:spPr>
          <a:xfrm rot="719941">
            <a:off x="8887912" y="17809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5"/>
          <p:cNvSpPr/>
          <p:nvPr/>
        </p:nvSpPr>
        <p:spPr>
          <a:xfrm rot="719713">
            <a:off x="8575200" y="1337718"/>
            <a:ext cx="151003" cy="15100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5"/>
          <p:cNvSpPr/>
          <p:nvPr/>
        </p:nvSpPr>
        <p:spPr>
          <a:xfrm rot="719941">
            <a:off x="176349" y="37036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5"/>
          <p:cNvSpPr/>
          <p:nvPr/>
        </p:nvSpPr>
        <p:spPr>
          <a:xfrm rot="719941">
            <a:off x="37299" y="19577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5"/>
          <p:cNvSpPr/>
          <p:nvPr/>
        </p:nvSpPr>
        <p:spPr>
          <a:xfrm rot="719941">
            <a:off x="440624" y="1019815"/>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5"/>
          <p:cNvSpPr/>
          <p:nvPr/>
        </p:nvSpPr>
        <p:spPr>
          <a:xfrm rot="719941">
            <a:off x="176349" y="4773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5"/>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462" name="Google Shape;462;p35"/>
          <p:cNvSpPr txBox="1"/>
          <p:nvPr>
            <p:ph idx="1" type="subTitle"/>
          </p:nvPr>
        </p:nvSpPr>
        <p:spPr>
          <a:xfrm>
            <a:off x="71276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63" name="Google Shape;463;p35"/>
          <p:cNvSpPr txBox="1"/>
          <p:nvPr>
            <p:ph idx="2" type="subTitle"/>
          </p:nvPr>
        </p:nvSpPr>
        <p:spPr>
          <a:xfrm>
            <a:off x="71276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4" name="Google Shape;464;p35"/>
          <p:cNvSpPr txBox="1"/>
          <p:nvPr>
            <p:ph idx="3" type="subTitle"/>
          </p:nvPr>
        </p:nvSpPr>
        <p:spPr>
          <a:xfrm>
            <a:off x="3456450" y="1917295"/>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65" name="Google Shape;465;p35"/>
          <p:cNvSpPr txBox="1"/>
          <p:nvPr>
            <p:ph idx="4" type="subTitle"/>
          </p:nvPr>
        </p:nvSpPr>
        <p:spPr>
          <a:xfrm>
            <a:off x="3456450" y="2213147"/>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6" name="Google Shape;466;p35"/>
          <p:cNvSpPr txBox="1"/>
          <p:nvPr>
            <p:ph idx="5" type="subTitle"/>
          </p:nvPr>
        </p:nvSpPr>
        <p:spPr>
          <a:xfrm>
            <a:off x="619709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67" name="Google Shape;467;p35"/>
          <p:cNvSpPr txBox="1"/>
          <p:nvPr>
            <p:ph idx="6" type="subTitle"/>
          </p:nvPr>
        </p:nvSpPr>
        <p:spPr>
          <a:xfrm>
            <a:off x="619709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8" name="Google Shape;468;p35"/>
          <p:cNvSpPr txBox="1"/>
          <p:nvPr>
            <p:ph idx="7" type="subTitle"/>
          </p:nvPr>
        </p:nvSpPr>
        <p:spPr>
          <a:xfrm>
            <a:off x="71276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69" name="Google Shape;469;p35"/>
          <p:cNvSpPr txBox="1"/>
          <p:nvPr>
            <p:ph idx="8" type="subTitle"/>
          </p:nvPr>
        </p:nvSpPr>
        <p:spPr>
          <a:xfrm>
            <a:off x="71276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0" name="Google Shape;470;p35"/>
          <p:cNvSpPr txBox="1"/>
          <p:nvPr>
            <p:ph idx="9" type="subTitle"/>
          </p:nvPr>
        </p:nvSpPr>
        <p:spPr>
          <a:xfrm>
            <a:off x="3456450" y="3595333"/>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71" name="Google Shape;471;p35"/>
          <p:cNvSpPr txBox="1"/>
          <p:nvPr>
            <p:ph idx="13" type="subTitle"/>
          </p:nvPr>
        </p:nvSpPr>
        <p:spPr>
          <a:xfrm>
            <a:off x="3456450" y="3891211"/>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2" name="Google Shape;472;p35"/>
          <p:cNvSpPr txBox="1"/>
          <p:nvPr>
            <p:ph idx="14" type="subTitle"/>
          </p:nvPr>
        </p:nvSpPr>
        <p:spPr>
          <a:xfrm>
            <a:off x="619709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473" name="Google Shape;473;p35"/>
          <p:cNvSpPr txBox="1"/>
          <p:nvPr>
            <p:ph idx="15" type="subTitle"/>
          </p:nvPr>
        </p:nvSpPr>
        <p:spPr>
          <a:xfrm>
            <a:off x="619709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474" name="Shape 474"/>
        <p:cNvGrpSpPr/>
        <p:nvPr/>
      </p:nvGrpSpPr>
      <p:grpSpPr>
        <a:xfrm>
          <a:off x="0" y="0"/>
          <a:ext cx="0" cy="0"/>
          <a:chOff x="0" y="0"/>
          <a:chExt cx="0" cy="0"/>
        </a:xfrm>
      </p:grpSpPr>
      <p:sp>
        <p:nvSpPr>
          <p:cNvPr id="475" name="Google Shape;475;p36"/>
          <p:cNvSpPr txBox="1"/>
          <p:nvPr>
            <p:ph hasCustomPrompt="1" type="title"/>
          </p:nvPr>
        </p:nvSpPr>
        <p:spPr>
          <a:xfrm>
            <a:off x="4572703" y="768434"/>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476" name="Google Shape;476;p36"/>
          <p:cNvSpPr txBox="1"/>
          <p:nvPr>
            <p:ph idx="1" type="subTitle"/>
          </p:nvPr>
        </p:nvSpPr>
        <p:spPr>
          <a:xfrm>
            <a:off x="4572000" y="1352660"/>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7" name="Google Shape;477;p36"/>
          <p:cNvSpPr txBox="1"/>
          <p:nvPr>
            <p:ph hasCustomPrompt="1" idx="2" type="title"/>
          </p:nvPr>
        </p:nvSpPr>
        <p:spPr>
          <a:xfrm>
            <a:off x="4572703" y="2096787"/>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478" name="Google Shape;478;p36"/>
          <p:cNvSpPr txBox="1"/>
          <p:nvPr>
            <p:ph idx="3" type="subTitle"/>
          </p:nvPr>
        </p:nvSpPr>
        <p:spPr>
          <a:xfrm>
            <a:off x="4572000" y="2681013"/>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9" name="Google Shape;479;p36"/>
          <p:cNvSpPr txBox="1"/>
          <p:nvPr>
            <p:ph hasCustomPrompt="1" idx="4" type="title"/>
          </p:nvPr>
        </p:nvSpPr>
        <p:spPr>
          <a:xfrm>
            <a:off x="4572703" y="3425140"/>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480" name="Google Shape;480;p36"/>
          <p:cNvSpPr txBox="1"/>
          <p:nvPr>
            <p:ph idx="5" type="subTitle"/>
          </p:nvPr>
        </p:nvSpPr>
        <p:spPr>
          <a:xfrm>
            <a:off x="4572000" y="4009366"/>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1" name="Google Shape;481;p36"/>
          <p:cNvSpPr/>
          <p:nvPr/>
        </p:nvSpPr>
        <p:spPr>
          <a:xfrm flipH="1" rot="-468752">
            <a:off x="3657921" y="348132"/>
            <a:ext cx="382794" cy="382734"/>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6"/>
          <p:cNvSpPr/>
          <p:nvPr/>
        </p:nvSpPr>
        <p:spPr>
          <a:xfrm flipH="1" rot="-468476">
            <a:off x="3743298" y="433479"/>
            <a:ext cx="212023" cy="2120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rot="-10080091">
            <a:off x="3008230" y="314086"/>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36"/>
          <p:cNvGrpSpPr/>
          <p:nvPr/>
        </p:nvGrpSpPr>
        <p:grpSpPr>
          <a:xfrm rot="-3100920">
            <a:off x="-86819" y="246351"/>
            <a:ext cx="788484" cy="910873"/>
            <a:chOff x="1182325" y="4709275"/>
            <a:chExt cx="403200" cy="465800"/>
          </a:xfrm>
        </p:grpSpPr>
        <p:sp>
          <p:nvSpPr>
            <p:cNvPr id="485" name="Google Shape;485;p36"/>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6"/>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 name="Google Shape;487;p36"/>
          <p:cNvSpPr/>
          <p:nvPr/>
        </p:nvSpPr>
        <p:spPr>
          <a:xfrm rot="-10080091">
            <a:off x="487515" y="2270802"/>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6"/>
          <p:cNvSpPr/>
          <p:nvPr/>
        </p:nvSpPr>
        <p:spPr>
          <a:xfrm rot="-9787071">
            <a:off x="186127" y="1580836"/>
            <a:ext cx="171905" cy="17194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2">
    <p:spTree>
      <p:nvGrpSpPr>
        <p:cNvPr id="489" name="Shape 489"/>
        <p:cNvGrpSpPr/>
        <p:nvPr/>
      </p:nvGrpSpPr>
      <p:grpSpPr>
        <a:xfrm>
          <a:off x="0" y="0"/>
          <a:ext cx="0" cy="0"/>
          <a:chOff x="0" y="0"/>
          <a:chExt cx="0" cy="0"/>
        </a:xfrm>
      </p:grpSpPr>
      <p:sp>
        <p:nvSpPr>
          <p:cNvPr id="490" name="Google Shape;490;p37"/>
          <p:cNvSpPr/>
          <p:nvPr/>
        </p:nvSpPr>
        <p:spPr>
          <a:xfrm rot="479383">
            <a:off x="-609750" y="2017140"/>
            <a:ext cx="1452376" cy="146049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p:nvPr/>
        </p:nvSpPr>
        <p:spPr>
          <a:xfrm rot="558324">
            <a:off x="420619" y="2268871"/>
            <a:ext cx="105982" cy="10601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7"/>
          <p:cNvSpPr/>
          <p:nvPr/>
        </p:nvSpPr>
        <p:spPr>
          <a:xfrm flipH="1" rot="-154429">
            <a:off x="8034201" y="2756856"/>
            <a:ext cx="644118" cy="30971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7"/>
          <p:cNvSpPr/>
          <p:nvPr/>
        </p:nvSpPr>
        <p:spPr>
          <a:xfrm>
            <a:off x="8379201" y="1731506"/>
            <a:ext cx="1216258" cy="118075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7"/>
          <p:cNvSpPr/>
          <p:nvPr/>
        </p:nvSpPr>
        <p:spPr>
          <a:xfrm>
            <a:off x="8443264" y="1731511"/>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7"/>
          <p:cNvSpPr/>
          <p:nvPr/>
        </p:nvSpPr>
        <p:spPr>
          <a:xfrm rot="-3626106">
            <a:off x="8477527" y="2353839"/>
            <a:ext cx="847301" cy="111574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 name="Google Shape;496;p37"/>
          <p:cNvGrpSpPr/>
          <p:nvPr/>
        </p:nvGrpSpPr>
        <p:grpSpPr>
          <a:xfrm>
            <a:off x="-313623" y="1112808"/>
            <a:ext cx="1014339" cy="1278835"/>
            <a:chOff x="-185466" y="1066312"/>
            <a:chExt cx="886195" cy="1117277"/>
          </a:xfrm>
        </p:grpSpPr>
        <p:sp>
          <p:nvSpPr>
            <p:cNvPr id="497" name="Google Shape;497;p37"/>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7"/>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 name="Google Shape;500;p37"/>
          <p:cNvSpPr/>
          <p:nvPr/>
        </p:nvSpPr>
        <p:spPr>
          <a:xfrm rot="558194">
            <a:off x="8591422" y="10176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p:cNvSpPr/>
          <p:nvPr/>
        </p:nvSpPr>
        <p:spPr>
          <a:xfrm rot="635447">
            <a:off x="8806239" y="1413388"/>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7"/>
          <p:cNvSpPr/>
          <p:nvPr/>
        </p:nvSpPr>
        <p:spPr>
          <a:xfrm rot="558194">
            <a:off x="394697" y="870088"/>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7"/>
          <p:cNvSpPr/>
          <p:nvPr/>
        </p:nvSpPr>
        <p:spPr>
          <a:xfrm>
            <a:off x="201701" y="2912253"/>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7"/>
          <p:cNvSpPr/>
          <p:nvPr/>
        </p:nvSpPr>
        <p:spPr>
          <a:xfrm>
            <a:off x="8896688" y="662965"/>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7"/>
          <p:cNvSpPr/>
          <p:nvPr/>
        </p:nvSpPr>
        <p:spPr>
          <a:xfrm rot="1874530">
            <a:off x="67593" y="2135709"/>
            <a:ext cx="725142" cy="95487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7"/>
          <p:cNvSpPr/>
          <p:nvPr/>
        </p:nvSpPr>
        <p:spPr>
          <a:xfrm rot="558194">
            <a:off x="179947" y="4605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7"/>
          <p:cNvSpPr/>
          <p:nvPr/>
        </p:nvSpPr>
        <p:spPr>
          <a:xfrm flipH="1" rot="-154441">
            <a:off x="176287" y="3051402"/>
            <a:ext cx="782321" cy="37616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txBox="1"/>
          <p:nvPr>
            <p:ph hasCustomPrompt="1" type="title"/>
          </p:nvPr>
        </p:nvSpPr>
        <p:spPr>
          <a:xfrm>
            <a:off x="1380524" y="1911837"/>
            <a:ext cx="12534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509" name="Google Shape;509;p37"/>
          <p:cNvSpPr txBox="1"/>
          <p:nvPr>
            <p:ph idx="1" type="subTitle"/>
          </p:nvPr>
        </p:nvSpPr>
        <p:spPr>
          <a:xfrm>
            <a:off x="713325" y="371820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10" name="Google Shape;510;p37"/>
          <p:cNvSpPr txBox="1"/>
          <p:nvPr>
            <p:ph idx="2"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511" name="Google Shape;511;p37"/>
          <p:cNvSpPr txBox="1"/>
          <p:nvPr>
            <p:ph hasCustomPrompt="1" idx="3" type="title"/>
          </p:nvPr>
        </p:nvSpPr>
        <p:spPr>
          <a:xfrm>
            <a:off x="3945609"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512" name="Google Shape;512;p37"/>
          <p:cNvSpPr txBox="1"/>
          <p:nvPr>
            <p:ph idx="4" type="subTitle"/>
          </p:nvPr>
        </p:nvSpPr>
        <p:spPr>
          <a:xfrm>
            <a:off x="3278110" y="3718196"/>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13" name="Google Shape;513;p37"/>
          <p:cNvSpPr txBox="1"/>
          <p:nvPr>
            <p:ph hasCustomPrompt="1" idx="5" type="title"/>
          </p:nvPr>
        </p:nvSpPr>
        <p:spPr>
          <a:xfrm>
            <a:off x="6509647"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514" name="Google Shape;514;p37"/>
          <p:cNvSpPr txBox="1"/>
          <p:nvPr>
            <p:ph idx="6" type="subTitle"/>
          </p:nvPr>
        </p:nvSpPr>
        <p:spPr>
          <a:xfrm>
            <a:off x="5842149" y="371402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15" name="Google Shape;515;p37"/>
          <p:cNvSpPr txBox="1"/>
          <p:nvPr>
            <p:ph idx="7" type="subTitle"/>
          </p:nvPr>
        </p:nvSpPr>
        <p:spPr>
          <a:xfrm>
            <a:off x="713324" y="1397546"/>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16" name="Google Shape;516;p37"/>
          <p:cNvSpPr txBox="1"/>
          <p:nvPr>
            <p:ph idx="8" type="subTitle"/>
          </p:nvPr>
        </p:nvSpPr>
        <p:spPr>
          <a:xfrm>
            <a:off x="3278109" y="1397541"/>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17" name="Google Shape;517;p37"/>
          <p:cNvSpPr txBox="1"/>
          <p:nvPr>
            <p:ph idx="9" type="subTitle"/>
          </p:nvPr>
        </p:nvSpPr>
        <p:spPr>
          <a:xfrm>
            <a:off x="5842147" y="1395005"/>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0_1">
    <p:spTree>
      <p:nvGrpSpPr>
        <p:cNvPr id="518" name="Shape 518"/>
        <p:cNvGrpSpPr/>
        <p:nvPr/>
      </p:nvGrpSpPr>
      <p:grpSpPr>
        <a:xfrm>
          <a:off x="0" y="0"/>
          <a:ext cx="0" cy="0"/>
          <a:chOff x="0" y="0"/>
          <a:chExt cx="0" cy="0"/>
        </a:xfrm>
      </p:grpSpPr>
      <p:sp>
        <p:nvSpPr>
          <p:cNvPr id="519" name="Google Shape;519;p38"/>
          <p:cNvSpPr txBox="1"/>
          <p:nvPr>
            <p:ph type="title"/>
          </p:nvPr>
        </p:nvSpPr>
        <p:spPr>
          <a:xfrm>
            <a:off x="713225" y="1570900"/>
            <a:ext cx="3196200" cy="96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520" name="Google Shape;520;p38"/>
          <p:cNvSpPr txBox="1"/>
          <p:nvPr>
            <p:ph idx="1" type="body"/>
          </p:nvPr>
        </p:nvSpPr>
        <p:spPr>
          <a:xfrm>
            <a:off x="713225" y="2486300"/>
            <a:ext cx="3196200" cy="10863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_1_1">
    <p:spTree>
      <p:nvGrpSpPr>
        <p:cNvPr id="521" name="Shape 521"/>
        <p:cNvGrpSpPr/>
        <p:nvPr/>
      </p:nvGrpSpPr>
      <p:grpSpPr>
        <a:xfrm>
          <a:off x="0" y="0"/>
          <a:ext cx="0" cy="0"/>
          <a:chOff x="0" y="0"/>
          <a:chExt cx="0" cy="0"/>
        </a:xfrm>
      </p:grpSpPr>
      <p:sp>
        <p:nvSpPr>
          <p:cNvPr id="522" name="Google Shape;522;p39"/>
          <p:cNvSpPr txBox="1"/>
          <p:nvPr>
            <p:ph type="title"/>
          </p:nvPr>
        </p:nvSpPr>
        <p:spPr>
          <a:xfrm>
            <a:off x="713213" y="3639244"/>
            <a:ext cx="6126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523" name="Google Shape;523;p39"/>
          <p:cNvSpPr txBox="1"/>
          <p:nvPr>
            <p:ph idx="1" type="body"/>
          </p:nvPr>
        </p:nvSpPr>
        <p:spPr>
          <a:xfrm>
            <a:off x="713225" y="4075926"/>
            <a:ext cx="6126600" cy="5418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0_1_1_1">
    <p:spTree>
      <p:nvGrpSpPr>
        <p:cNvPr id="524" name="Shape 524"/>
        <p:cNvGrpSpPr/>
        <p:nvPr/>
      </p:nvGrpSpPr>
      <p:grpSpPr>
        <a:xfrm>
          <a:off x="0" y="0"/>
          <a:ext cx="0" cy="0"/>
          <a:chOff x="0" y="0"/>
          <a:chExt cx="0" cy="0"/>
        </a:xfrm>
      </p:grpSpPr>
      <p:sp>
        <p:nvSpPr>
          <p:cNvPr id="525" name="Google Shape;525;p40"/>
          <p:cNvSpPr txBox="1"/>
          <p:nvPr>
            <p:ph type="title"/>
          </p:nvPr>
        </p:nvSpPr>
        <p:spPr>
          <a:xfrm>
            <a:off x="5060675" y="1824363"/>
            <a:ext cx="3370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526" name="Google Shape;526;p40"/>
          <p:cNvSpPr txBox="1"/>
          <p:nvPr>
            <p:ph idx="1" type="body"/>
          </p:nvPr>
        </p:nvSpPr>
        <p:spPr>
          <a:xfrm>
            <a:off x="5060675" y="2261038"/>
            <a:ext cx="3370200" cy="10581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0_1_1_1_1">
    <p:spTree>
      <p:nvGrpSpPr>
        <p:cNvPr id="527" name="Shape 527"/>
        <p:cNvGrpSpPr/>
        <p:nvPr/>
      </p:nvGrpSpPr>
      <p:grpSpPr>
        <a:xfrm>
          <a:off x="0" y="0"/>
          <a:ext cx="0" cy="0"/>
          <a:chOff x="0" y="0"/>
          <a:chExt cx="0" cy="0"/>
        </a:xfrm>
      </p:grpSpPr>
      <p:sp>
        <p:nvSpPr>
          <p:cNvPr id="528" name="Google Shape;528;p41"/>
          <p:cNvSpPr/>
          <p:nvPr/>
        </p:nvSpPr>
        <p:spPr>
          <a:xfrm flipH="1" rot="-208266">
            <a:off x="466005" y="2041525"/>
            <a:ext cx="219287" cy="21932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1"/>
          <p:cNvSpPr/>
          <p:nvPr/>
        </p:nvSpPr>
        <p:spPr>
          <a:xfrm flipH="1" rot="-854982">
            <a:off x="243503" y="1640719"/>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1"/>
          <p:cNvSpPr/>
          <p:nvPr/>
        </p:nvSpPr>
        <p:spPr>
          <a:xfrm rot="157864">
            <a:off x="5576202" y="4321534"/>
            <a:ext cx="3672103" cy="953533"/>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1"/>
          <p:cNvSpPr/>
          <p:nvPr/>
        </p:nvSpPr>
        <p:spPr>
          <a:xfrm flipH="1" rot="-3062872">
            <a:off x="8556805" y="3452937"/>
            <a:ext cx="413802" cy="104077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 name="Google Shape;532;p41"/>
          <p:cNvGrpSpPr/>
          <p:nvPr/>
        </p:nvGrpSpPr>
        <p:grpSpPr>
          <a:xfrm flipH="1" rot="10800000">
            <a:off x="6742026" y="4411693"/>
            <a:ext cx="576575" cy="524728"/>
            <a:chOff x="3089194" y="1815525"/>
            <a:chExt cx="616790" cy="561327"/>
          </a:xfrm>
        </p:grpSpPr>
        <p:sp>
          <p:nvSpPr>
            <p:cNvPr id="533" name="Google Shape;533;p41"/>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1"/>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41"/>
          <p:cNvSpPr/>
          <p:nvPr/>
        </p:nvSpPr>
        <p:spPr>
          <a:xfrm flipH="1" rot="147442">
            <a:off x="447414" y="1194450"/>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41"/>
          <p:cNvGrpSpPr/>
          <p:nvPr/>
        </p:nvGrpSpPr>
        <p:grpSpPr>
          <a:xfrm flipH="1" rot="-5982187">
            <a:off x="8416518" y="3865414"/>
            <a:ext cx="694394" cy="1247342"/>
            <a:chOff x="781275" y="4335125"/>
            <a:chExt cx="290050" cy="520975"/>
          </a:xfrm>
        </p:grpSpPr>
        <p:sp>
          <p:nvSpPr>
            <p:cNvPr id="537" name="Google Shape;537;p41"/>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1"/>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 name="Google Shape;539;p41"/>
          <p:cNvSpPr txBox="1"/>
          <p:nvPr>
            <p:ph type="title"/>
          </p:nvPr>
        </p:nvSpPr>
        <p:spPr>
          <a:xfrm>
            <a:off x="4572000" y="1447753"/>
            <a:ext cx="3858900" cy="105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540" name="Google Shape;540;p41"/>
          <p:cNvSpPr txBox="1"/>
          <p:nvPr>
            <p:ph idx="1" type="body"/>
          </p:nvPr>
        </p:nvSpPr>
        <p:spPr>
          <a:xfrm>
            <a:off x="4572000" y="2396699"/>
            <a:ext cx="3858900" cy="8946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
        <p:nvSpPr>
          <p:cNvPr id="541" name="Google Shape;541;p41"/>
          <p:cNvSpPr/>
          <p:nvPr>
            <p:ph idx="2" type="pic"/>
          </p:nvPr>
        </p:nvSpPr>
        <p:spPr>
          <a:xfrm flipH="1">
            <a:off x="814723" y="904325"/>
            <a:ext cx="3076800" cy="34986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0_1_1_1_1_1">
    <p:spTree>
      <p:nvGrpSpPr>
        <p:cNvPr id="542" name="Shape 542"/>
        <p:cNvGrpSpPr/>
        <p:nvPr/>
      </p:nvGrpSpPr>
      <p:grpSpPr>
        <a:xfrm>
          <a:off x="0" y="0"/>
          <a:ext cx="0" cy="0"/>
          <a:chOff x="0" y="0"/>
          <a:chExt cx="0" cy="0"/>
        </a:xfrm>
      </p:grpSpPr>
      <p:sp>
        <p:nvSpPr>
          <p:cNvPr id="543" name="Google Shape;543;p42"/>
          <p:cNvSpPr/>
          <p:nvPr/>
        </p:nvSpPr>
        <p:spPr>
          <a:xfrm flipH="1" rot="5742726">
            <a:off x="649427" y="4635278"/>
            <a:ext cx="577231" cy="76008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42"/>
          <p:cNvGrpSpPr/>
          <p:nvPr/>
        </p:nvGrpSpPr>
        <p:grpSpPr>
          <a:xfrm rot="1996966">
            <a:off x="-138713" y="4212781"/>
            <a:ext cx="795135" cy="1043936"/>
            <a:chOff x="4209465" y="-890529"/>
            <a:chExt cx="1101609" cy="1446307"/>
          </a:xfrm>
        </p:grpSpPr>
        <p:sp>
          <p:nvSpPr>
            <p:cNvPr id="545" name="Google Shape;545;p42"/>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2"/>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2"/>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2"/>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42"/>
          <p:cNvSpPr/>
          <p:nvPr/>
        </p:nvSpPr>
        <p:spPr>
          <a:xfrm rot="915660">
            <a:off x="184992" y="29370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2"/>
          <p:cNvSpPr/>
          <p:nvPr/>
        </p:nvSpPr>
        <p:spPr>
          <a:xfrm rot="915660">
            <a:off x="212417" y="3838814"/>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2"/>
          <p:cNvSpPr/>
          <p:nvPr/>
        </p:nvSpPr>
        <p:spPr>
          <a:xfrm rot="915660">
            <a:off x="452617" y="33677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2"/>
          <p:cNvSpPr/>
          <p:nvPr/>
        </p:nvSpPr>
        <p:spPr>
          <a:xfrm flipH="1" rot="-154378">
            <a:off x="-297346" y="2108099"/>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2"/>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554" name="Google Shape;554;p42"/>
          <p:cNvSpPr txBox="1"/>
          <p:nvPr>
            <p:ph idx="1" type="subTitle"/>
          </p:nvPr>
        </p:nvSpPr>
        <p:spPr>
          <a:xfrm>
            <a:off x="727125" y="984975"/>
            <a:ext cx="4405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55" name="Google Shape;555;p42"/>
          <p:cNvSpPr txBox="1"/>
          <p:nvPr>
            <p:ph idx="2" type="subTitle"/>
          </p:nvPr>
        </p:nvSpPr>
        <p:spPr>
          <a:xfrm>
            <a:off x="728450" y="1688375"/>
            <a:ext cx="4523700" cy="937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0_1_1_1_1_1_1">
    <p:spTree>
      <p:nvGrpSpPr>
        <p:cNvPr id="556" name="Shape 556"/>
        <p:cNvGrpSpPr/>
        <p:nvPr/>
      </p:nvGrpSpPr>
      <p:grpSpPr>
        <a:xfrm>
          <a:off x="0" y="0"/>
          <a:ext cx="0" cy="0"/>
          <a:chOff x="0" y="0"/>
          <a:chExt cx="0" cy="0"/>
        </a:xfrm>
      </p:grpSpPr>
      <p:sp>
        <p:nvSpPr>
          <p:cNvPr id="557" name="Google Shape;557;p43"/>
          <p:cNvSpPr/>
          <p:nvPr/>
        </p:nvSpPr>
        <p:spPr>
          <a:xfrm rot="-187564">
            <a:off x="4449562" y="4624270"/>
            <a:ext cx="246636" cy="2466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3"/>
          <p:cNvSpPr/>
          <p:nvPr/>
        </p:nvSpPr>
        <p:spPr>
          <a:xfrm rot="855160">
            <a:off x="5470069" y="48083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3"/>
          <p:cNvSpPr/>
          <p:nvPr/>
        </p:nvSpPr>
        <p:spPr>
          <a:xfrm rot="-864355">
            <a:off x="8684345" y="3201406"/>
            <a:ext cx="334723" cy="242584"/>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3"/>
          <p:cNvSpPr/>
          <p:nvPr/>
        </p:nvSpPr>
        <p:spPr>
          <a:xfrm>
            <a:off x="5658134" y="4153233"/>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 name="Google Shape;561;p43"/>
          <p:cNvGrpSpPr/>
          <p:nvPr/>
        </p:nvGrpSpPr>
        <p:grpSpPr>
          <a:xfrm rot="897976">
            <a:off x="8339204" y="3816491"/>
            <a:ext cx="661851" cy="1459791"/>
            <a:chOff x="1768957" y="2795221"/>
            <a:chExt cx="905793" cy="1997906"/>
          </a:xfrm>
        </p:grpSpPr>
        <p:sp>
          <p:nvSpPr>
            <p:cNvPr id="562" name="Google Shape;562;p43"/>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3"/>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3"/>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 name="Google Shape;565;p43"/>
          <p:cNvSpPr/>
          <p:nvPr/>
        </p:nvSpPr>
        <p:spPr>
          <a:xfrm rot="-4075356">
            <a:off x="7813658" y="4302710"/>
            <a:ext cx="683493" cy="900006"/>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3"/>
          <p:cNvSpPr/>
          <p:nvPr/>
        </p:nvSpPr>
        <p:spPr>
          <a:xfrm rot="855160">
            <a:off x="7201119" y="47669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3"/>
          <p:cNvSpPr/>
          <p:nvPr/>
        </p:nvSpPr>
        <p:spPr>
          <a:xfrm flipH="1" rot="-154378">
            <a:off x="-195646" y="318367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3"/>
          <p:cNvSpPr/>
          <p:nvPr/>
        </p:nvSpPr>
        <p:spPr>
          <a:xfrm flipH="1" rot="-154378">
            <a:off x="8485729" y="214652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3"/>
          <p:cNvSpPr/>
          <p:nvPr/>
        </p:nvSpPr>
        <p:spPr>
          <a:xfrm rot="1114508">
            <a:off x="190958" y="3773356"/>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3"/>
          <p:cNvSpPr/>
          <p:nvPr/>
        </p:nvSpPr>
        <p:spPr>
          <a:xfrm rot="854982">
            <a:off x="426913" y="4070682"/>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3"/>
          <p:cNvSpPr/>
          <p:nvPr/>
        </p:nvSpPr>
        <p:spPr>
          <a:xfrm rot="1114508">
            <a:off x="190958" y="4480381"/>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3"/>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573" name="Google Shape;573;p43"/>
          <p:cNvSpPr txBox="1"/>
          <p:nvPr>
            <p:ph idx="1" type="subTitle"/>
          </p:nvPr>
        </p:nvSpPr>
        <p:spPr>
          <a:xfrm>
            <a:off x="713250" y="1024200"/>
            <a:ext cx="7229700" cy="354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74" name="Google Shape;574;p43"/>
          <p:cNvSpPr txBox="1"/>
          <p:nvPr>
            <p:ph idx="2" type="body"/>
          </p:nvPr>
        </p:nvSpPr>
        <p:spPr>
          <a:xfrm>
            <a:off x="718875" y="1985525"/>
            <a:ext cx="3672600" cy="2397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75" name="Google Shape;575;p43"/>
          <p:cNvSpPr txBox="1"/>
          <p:nvPr>
            <p:ph idx="3" type="body"/>
          </p:nvPr>
        </p:nvSpPr>
        <p:spPr>
          <a:xfrm>
            <a:off x="4855375" y="1985525"/>
            <a:ext cx="3575400" cy="2397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576" name="Shape 576"/>
        <p:cNvGrpSpPr/>
        <p:nvPr/>
      </p:nvGrpSpPr>
      <p:grpSpPr>
        <a:xfrm>
          <a:off x="0" y="0"/>
          <a:ext cx="0" cy="0"/>
          <a:chOff x="0" y="0"/>
          <a:chExt cx="0" cy="0"/>
        </a:xfrm>
      </p:grpSpPr>
      <p:sp>
        <p:nvSpPr>
          <p:cNvPr id="577" name="Google Shape;577;p44"/>
          <p:cNvSpPr/>
          <p:nvPr/>
        </p:nvSpPr>
        <p:spPr>
          <a:xfrm>
            <a:off x="713250" y="4670675"/>
            <a:ext cx="7717500" cy="46500"/>
          </a:xfrm>
          <a:prstGeom prst="rect">
            <a:avLst/>
          </a:prstGeom>
          <a:gradFill>
            <a:gsLst>
              <a:gs pos="0">
                <a:schemeClr val="lt2"/>
              </a:gs>
              <a:gs pos="100000">
                <a:schemeClr val="accen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4"/>
          <p:cNvSpPr/>
          <p:nvPr/>
        </p:nvSpPr>
        <p:spPr>
          <a:xfrm flipH="1" rot="5400000">
            <a:off x="-1610041" y="126005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 name="Google Shape;579;p44"/>
          <p:cNvGrpSpPr/>
          <p:nvPr/>
        </p:nvGrpSpPr>
        <p:grpSpPr>
          <a:xfrm>
            <a:off x="-470680" y="579787"/>
            <a:ext cx="4829198" cy="3344706"/>
            <a:chOff x="-300192" y="698329"/>
            <a:chExt cx="4706821" cy="3259948"/>
          </a:xfrm>
        </p:grpSpPr>
        <p:sp>
          <p:nvSpPr>
            <p:cNvPr id="580" name="Google Shape;580;p44"/>
            <p:cNvSpPr/>
            <p:nvPr/>
          </p:nvSpPr>
          <p:spPr>
            <a:xfrm rot="3683019">
              <a:off x="1573935" y="1107324"/>
              <a:ext cx="2381251" cy="2441957"/>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4"/>
            <p:cNvSpPr/>
            <p:nvPr/>
          </p:nvSpPr>
          <p:spPr>
            <a:xfrm flipH="1">
              <a:off x="698584" y="2319763"/>
              <a:ext cx="450419" cy="68538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4"/>
            <p:cNvSpPr/>
            <p:nvPr/>
          </p:nvSpPr>
          <p:spPr>
            <a:xfrm flipH="1">
              <a:off x="1910042" y="3125838"/>
              <a:ext cx="615710" cy="432370"/>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4"/>
            <p:cNvSpPr/>
            <p:nvPr/>
          </p:nvSpPr>
          <p:spPr>
            <a:xfrm flipH="1">
              <a:off x="-66252" y="1969114"/>
              <a:ext cx="3418158" cy="1745866"/>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4"/>
            <p:cNvSpPr/>
            <p:nvPr/>
          </p:nvSpPr>
          <p:spPr>
            <a:xfrm flipH="1">
              <a:off x="2134599" y="2399050"/>
              <a:ext cx="909530" cy="1293832"/>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4"/>
            <p:cNvSpPr/>
            <p:nvPr/>
          </p:nvSpPr>
          <p:spPr>
            <a:xfrm flipH="1">
              <a:off x="174871" y="1969114"/>
              <a:ext cx="1992425" cy="57576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4"/>
            <p:cNvSpPr/>
            <p:nvPr/>
          </p:nvSpPr>
          <p:spPr>
            <a:xfrm flipH="1">
              <a:off x="-300192" y="1779541"/>
              <a:ext cx="1422693" cy="1225625"/>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4"/>
            <p:cNvSpPr/>
            <p:nvPr/>
          </p:nvSpPr>
          <p:spPr>
            <a:xfrm flipH="1">
              <a:off x="2004586" y="1537325"/>
              <a:ext cx="1598338" cy="1201544"/>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4"/>
            <p:cNvSpPr/>
            <p:nvPr/>
          </p:nvSpPr>
          <p:spPr>
            <a:xfrm flipH="1">
              <a:off x="1994487" y="2238228"/>
              <a:ext cx="776869" cy="434080"/>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 name="Google Shape;589;p44"/>
          <p:cNvSpPr/>
          <p:nvPr/>
        </p:nvSpPr>
        <p:spPr>
          <a:xfrm flipH="1" rot="-5400000">
            <a:off x="6747109" y="283050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4"/>
          <p:cNvSpPr txBox="1"/>
          <p:nvPr>
            <p:ph type="ctrTitle"/>
          </p:nvPr>
        </p:nvSpPr>
        <p:spPr>
          <a:xfrm>
            <a:off x="4574400" y="1125250"/>
            <a:ext cx="3856500" cy="650100"/>
          </a:xfrm>
          <a:prstGeom prst="rect">
            <a:avLst/>
          </a:prstGeom>
        </p:spPr>
        <p:txBody>
          <a:bodyPr anchorCtr="0" anchor="ctr" bIns="91425" lIns="0" spcFirstLastPara="1" rIns="91425" wrap="square" tIns="91425">
            <a:noAutofit/>
          </a:bodyPr>
          <a:lstStyle>
            <a:lvl1pPr lvl="0" rtl="0" algn="ctr">
              <a:spcBef>
                <a:spcPts val="0"/>
              </a:spcBef>
              <a:spcAft>
                <a:spcPts val="0"/>
              </a:spcAft>
              <a:buSzPts val="31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591" name="Google Shape;591;p44"/>
          <p:cNvSpPr txBox="1"/>
          <p:nvPr/>
        </p:nvSpPr>
        <p:spPr>
          <a:xfrm>
            <a:off x="713225" y="4101375"/>
            <a:ext cx="7717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Nunito"/>
                <a:ea typeface="Nunito"/>
                <a:cs typeface="Nunito"/>
                <a:sym typeface="Nunito"/>
              </a:rPr>
              <a:t>CRÉDITOS: Esta plantilla para presentaciones es una creación de </a:t>
            </a:r>
            <a:r>
              <a:rPr b="1" lang="en" sz="1200">
                <a:solidFill>
                  <a:schemeClr val="dk1"/>
                </a:solidFill>
                <a:latin typeface="Nunito"/>
                <a:ea typeface="Nunito"/>
                <a:cs typeface="Nunito"/>
                <a:sym typeface="Nunito"/>
              </a:rPr>
              <a:t>Slidesgo</a:t>
            </a:r>
            <a:r>
              <a:rPr lang="en" sz="1200">
                <a:solidFill>
                  <a:schemeClr val="dk1"/>
                </a:solidFill>
                <a:latin typeface="Nunito"/>
                <a:ea typeface="Nunito"/>
                <a:cs typeface="Nunito"/>
                <a:sym typeface="Nunito"/>
              </a:rPr>
              <a:t>, e incluye iconos de </a:t>
            </a:r>
            <a:r>
              <a:rPr b="1" lang="en" sz="1200">
                <a:solidFill>
                  <a:schemeClr val="dk1"/>
                </a:solidFill>
                <a:latin typeface="Nunito"/>
                <a:ea typeface="Nunito"/>
                <a:cs typeface="Nunito"/>
                <a:sym typeface="Nunito"/>
              </a:rPr>
              <a:t>Flaticon</a:t>
            </a:r>
            <a:r>
              <a:rPr lang="en" sz="1200">
                <a:solidFill>
                  <a:schemeClr val="dk1"/>
                </a:solidFill>
                <a:latin typeface="Nunito"/>
                <a:ea typeface="Nunito"/>
                <a:cs typeface="Nunito"/>
                <a:sym typeface="Nunito"/>
              </a:rPr>
              <a:t>, infografías e imágenes de </a:t>
            </a:r>
            <a:r>
              <a:rPr b="1" lang="en" sz="1200">
                <a:solidFill>
                  <a:schemeClr val="dk1"/>
                </a:solidFill>
                <a:latin typeface="Nunito"/>
                <a:ea typeface="Nunito"/>
                <a:cs typeface="Nunito"/>
                <a:sym typeface="Nunito"/>
              </a:rPr>
              <a:t>Freepik</a:t>
            </a:r>
            <a:endParaRPr b="1" sz="1100">
              <a:solidFill>
                <a:schemeClr val="dk1"/>
              </a:solidFill>
              <a:latin typeface="Nunito"/>
              <a:ea typeface="Nunito"/>
              <a:cs typeface="Nunito"/>
              <a:sym typeface="Nunito"/>
            </a:endParaRPr>
          </a:p>
        </p:txBody>
      </p:sp>
      <p:sp>
        <p:nvSpPr>
          <p:cNvPr id="592" name="Google Shape;592;p44"/>
          <p:cNvSpPr txBox="1"/>
          <p:nvPr>
            <p:ph idx="1" type="subTitle"/>
          </p:nvPr>
        </p:nvSpPr>
        <p:spPr>
          <a:xfrm>
            <a:off x="5012250" y="2538938"/>
            <a:ext cx="2980800" cy="86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i="0">
                <a:solidFill>
                  <a:schemeClr val="accent2"/>
                </a:solidFill>
              </a:defRPr>
            </a:lvl1pPr>
            <a:lvl2pPr lvl="1" rtl="0" algn="ctr">
              <a:lnSpc>
                <a:spcPct val="100000"/>
              </a:lnSpc>
              <a:spcBef>
                <a:spcPts val="0"/>
              </a:spcBef>
              <a:spcAft>
                <a:spcPts val="0"/>
              </a:spcAft>
              <a:buClr>
                <a:schemeClr val="accent1"/>
              </a:buClr>
              <a:buSzPts val="1400"/>
              <a:buNone/>
              <a:defRPr>
                <a:solidFill>
                  <a:schemeClr val="accent1"/>
                </a:solidFill>
              </a:defRPr>
            </a:lvl2pPr>
            <a:lvl3pPr lvl="2" rtl="0" algn="ctr">
              <a:lnSpc>
                <a:spcPct val="100000"/>
              </a:lnSpc>
              <a:spcBef>
                <a:spcPts val="0"/>
              </a:spcBef>
              <a:spcAft>
                <a:spcPts val="0"/>
              </a:spcAft>
              <a:buClr>
                <a:schemeClr val="accent1"/>
              </a:buClr>
              <a:buSzPts val="1400"/>
              <a:buNone/>
              <a:defRPr>
                <a:solidFill>
                  <a:schemeClr val="accent1"/>
                </a:solidFill>
              </a:defRPr>
            </a:lvl3pPr>
            <a:lvl4pPr lvl="3" rtl="0" algn="ctr">
              <a:lnSpc>
                <a:spcPct val="100000"/>
              </a:lnSpc>
              <a:spcBef>
                <a:spcPts val="0"/>
              </a:spcBef>
              <a:spcAft>
                <a:spcPts val="0"/>
              </a:spcAft>
              <a:buClr>
                <a:schemeClr val="accent1"/>
              </a:buClr>
              <a:buSzPts val="1400"/>
              <a:buNone/>
              <a:defRPr>
                <a:solidFill>
                  <a:schemeClr val="accent1"/>
                </a:solidFill>
              </a:defRPr>
            </a:lvl4pPr>
            <a:lvl5pPr lvl="4" rtl="0" algn="ctr">
              <a:lnSpc>
                <a:spcPct val="100000"/>
              </a:lnSpc>
              <a:spcBef>
                <a:spcPts val="0"/>
              </a:spcBef>
              <a:spcAft>
                <a:spcPts val="0"/>
              </a:spcAft>
              <a:buClr>
                <a:schemeClr val="accent1"/>
              </a:buClr>
              <a:buSzPts val="1400"/>
              <a:buNone/>
              <a:defRPr>
                <a:solidFill>
                  <a:schemeClr val="accent1"/>
                </a:solidFill>
              </a:defRPr>
            </a:lvl5pPr>
            <a:lvl6pPr lvl="5" rtl="0" algn="ctr">
              <a:lnSpc>
                <a:spcPct val="100000"/>
              </a:lnSpc>
              <a:spcBef>
                <a:spcPts val="0"/>
              </a:spcBef>
              <a:spcAft>
                <a:spcPts val="0"/>
              </a:spcAft>
              <a:buClr>
                <a:schemeClr val="accent1"/>
              </a:buClr>
              <a:buSzPts val="1400"/>
              <a:buNone/>
              <a:defRPr>
                <a:solidFill>
                  <a:schemeClr val="accent1"/>
                </a:solidFill>
              </a:defRPr>
            </a:lvl6pPr>
            <a:lvl7pPr lvl="6" rtl="0" algn="ctr">
              <a:lnSpc>
                <a:spcPct val="100000"/>
              </a:lnSpc>
              <a:spcBef>
                <a:spcPts val="0"/>
              </a:spcBef>
              <a:spcAft>
                <a:spcPts val="0"/>
              </a:spcAft>
              <a:buClr>
                <a:schemeClr val="accent1"/>
              </a:buClr>
              <a:buSzPts val="1400"/>
              <a:buNone/>
              <a:defRPr>
                <a:solidFill>
                  <a:schemeClr val="accent1"/>
                </a:solidFill>
              </a:defRPr>
            </a:lvl7pPr>
            <a:lvl8pPr lvl="7" rtl="0" algn="ctr">
              <a:lnSpc>
                <a:spcPct val="100000"/>
              </a:lnSpc>
              <a:spcBef>
                <a:spcPts val="0"/>
              </a:spcBef>
              <a:spcAft>
                <a:spcPts val="0"/>
              </a:spcAft>
              <a:buClr>
                <a:schemeClr val="accent1"/>
              </a:buClr>
              <a:buSzPts val="1400"/>
              <a:buNone/>
              <a:defRPr>
                <a:solidFill>
                  <a:schemeClr val="accent1"/>
                </a:solidFill>
              </a:defRPr>
            </a:lvl8pPr>
            <a:lvl9pPr lvl="8" rtl="0" algn="ctr">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593" name="Shape 593"/>
        <p:cNvGrpSpPr/>
        <p:nvPr/>
      </p:nvGrpSpPr>
      <p:grpSpPr>
        <a:xfrm>
          <a:off x="0" y="0"/>
          <a:ext cx="0" cy="0"/>
          <a:chOff x="0" y="0"/>
          <a:chExt cx="0" cy="0"/>
        </a:xfrm>
      </p:grpSpPr>
      <p:sp>
        <p:nvSpPr>
          <p:cNvPr id="594" name="Google Shape;594;p45"/>
          <p:cNvSpPr/>
          <p:nvPr/>
        </p:nvSpPr>
        <p:spPr>
          <a:xfrm rot="147250">
            <a:off x="3817449" y="3618522"/>
            <a:ext cx="5505415" cy="169410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5"/>
          <p:cNvSpPr/>
          <p:nvPr/>
        </p:nvSpPr>
        <p:spPr>
          <a:xfrm rot="999132">
            <a:off x="8386094" y="3834191"/>
            <a:ext cx="623100" cy="156706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45"/>
          <p:cNvGrpSpPr/>
          <p:nvPr/>
        </p:nvGrpSpPr>
        <p:grpSpPr>
          <a:xfrm flipH="1" rot="405101">
            <a:off x="6648208" y="3099717"/>
            <a:ext cx="1682848" cy="2106709"/>
            <a:chOff x="3581675" y="1822922"/>
            <a:chExt cx="1768067" cy="2213393"/>
          </a:xfrm>
        </p:grpSpPr>
        <p:sp>
          <p:nvSpPr>
            <p:cNvPr id="597" name="Google Shape;597;p45"/>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5"/>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5"/>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5"/>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5"/>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5"/>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45"/>
          <p:cNvGrpSpPr/>
          <p:nvPr/>
        </p:nvGrpSpPr>
        <p:grpSpPr>
          <a:xfrm flipH="1" rot="-2078918">
            <a:off x="5553473" y="3103862"/>
            <a:ext cx="1079701" cy="2381495"/>
            <a:chOff x="1768957" y="2795221"/>
            <a:chExt cx="905793" cy="1997906"/>
          </a:xfrm>
        </p:grpSpPr>
        <p:sp>
          <p:nvSpPr>
            <p:cNvPr id="606" name="Google Shape;606;p4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45"/>
          <p:cNvGrpSpPr/>
          <p:nvPr/>
        </p:nvGrpSpPr>
        <p:grpSpPr>
          <a:xfrm flipH="1" rot="405101">
            <a:off x="6546626" y="2468390"/>
            <a:ext cx="806629" cy="734155"/>
            <a:chOff x="3662937" y="1822922"/>
            <a:chExt cx="847477" cy="771332"/>
          </a:xfrm>
        </p:grpSpPr>
        <p:sp>
          <p:nvSpPr>
            <p:cNvPr id="610" name="Google Shape;610;p4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45"/>
          <p:cNvSpPr/>
          <p:nvPr/>
        </p:nvSpPr>
        <p:spPr>
          <a:xfrm flipH="1" rot="-999194">
            <a:off x="5095162" y="4118056"/>
            <a:ext cx="503425" cy="126608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613" name="Shape 613"/>
        <p:cNvGrpSpPr/>
        <p:nvPr/>
      </p:nvGrpSpPr>
      <p:grpSpPr>
        <a:xfrm>
          <a:off x="0" y="0"/>
          <a:ext cx="0" cy="0"/>
          <a:chOff x="0" y="0"/>
          <a:chExt cx="0" cy="0"/>
        </a:xfrm>
      </p:grpSpPr>
      <p:sp>
        <p:nvSpPr>
          <p:cNvPr id="614" name="Google Shape;614;p46"/>
          <p:cNvSpPr/>
          <p:nvPr/>
        </p:nvSpPr>
        <p:spPr>
          <a:xfrm rot="4305948">
            <a:off x="7907428" y="3247972"/>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6"/>
          <p:cNvSpPr/>
          <p:nvPr/>
        </p:nvSpPr>
        <p:spPr>
          <a:xfrm rot="4305948">
            <a:off x="-776822" y="3534197"/>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 name="Google Shape;616;p46"/>
          <p:cNvGrpSpPr/>
          <p:nvPr/>
        </p:nvGrpSpPr>
        <p:grpSpPr>
          <a:xfrm>
            <a:off x="-725160" y="3362263"/>
            <a:ext cx="2693494" cy="1502774"/>
            <a:chOff x="-7" y="2659597"/>
            <a:chExt cx="4004600" cy="2234275"/>
          </a:xfrm>
        </p:grpSpPr>
        <p:sp>
          <p:nvSpPr>
            <p:cNvPr id="617" name="Google Shape;617;p46"/>
            <p:cNvSpPr/>
            <p:nvPr/>
          </p:nvSpPr>
          <p:spPr>
            <a:xfrm flipH="1">
              <a:off x="1024740" y="3462379"/>
              <a:ext cx="462130" cy="703210"/>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6"/>
            <p:cNvSpPr/>
            <p:nvPr/>
          </p:nvSpPr>
          <p:spPr>
            <a:xfrm flipH="1">
              <a:off x="2267695" y="4289411"/>
              <a:ext cx="631719" cy="443612"/>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6"/>
            <p:cNvSpPr/>
            <p:nvPr/>
          </p:nvSpPr>
          <p:spPr>
            <a:xfrm flipH="1">
              <a:off x="240014" y="3102612"/>
              <a:ext cx="3507034" cy="1791261"/>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6"/>
            <p:cNvSpPr/>
            <p:nvPr/>
          </p:nvSpPr>
          <p:spPr>
            <a:xfrm flipH="1">
              <a:off x="2498090" y="3543727"/>
              <a:ext cx="933179" cy="1327473"/>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6"/>
            <p:cNvSpPr/>
            <p:nvPr/>
          </p:nvSpPr>
          <p:spPr>
            <a:xfrm flipH="1">
              <a:off x="487407" y="3102612"/>
              <a:ext cx="2044231" cy="59073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6"/>
            <p:cNvSpPr/>
            <p:nvPr/>
          </p:nvSpPr>
          <p:spPr>
            <a:xfrm flipH="1">
              <a:off x="-7" y="2908110"/>
              <a:ext cx="1459685" cy="1257493"/>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6"/>
            <p:cNvSpPr/>
            <p:nvPr/>
          </p:nvSpPr>
          <p:spPr>
            <a:xfrm flipH="1">
              <a:off x="2364696" y="2659597"/>
              <a:ext cx="1639897" cy="1232786"/>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6"/>
            <p:cNvSpPr/>
            <p:nvPr/>
          </p:nvSpPr>
          <p:spPr>
            <a:xfrm flipH="1">
              <a:off x="2354335" y="3378723"/>
              <a:ext cx="797069" cy="445366"/>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46"/>
          <p:cNvGrpSpPr/>
          <p:nvPr/>
        </p:nvGrpSpPr>
        <p:grpSpPr>
          <a:xfrm>
            <a:off x="6845422" y="2940438"/>
            <a:ext cx="3023737" cy="1924587"/>
            <a:chOff x="6005406" y="2858950"/>
            <a:chExt cx="3023737" cy="1924587"/>
          </a:xfrm>
        </p:grpSpPr>
        <p:sp>
          <p:nvSpPr>
            <p:cNvPr id="626" name="Google Shape;626;p46"/>
            <p:cNvSpPr/>
            <p:nvPr/>
          </p:nvSpPr>
          <p:spPr>
            <a:xfrm>
              <a:off x="8029069" y="3820713"/>
              <a:ext cx="310829" cy="47297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6"/>
            <p:cNvSpPr/>
            <p:nvPr/>
          </p:nvSpPr>
          <p:spPr>
            <a:xfrm>
              <a:off x="7078992" y="4376975"/>
              <a:ext cx="424895" cy="298374"/>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6"/>
            <p:cNvSpPr/>
            <p:nvPr/>
          </p:nvSpPr>
          <p:spPr>
            <a:xfrm>
              <a:off x="6508874" y="3578735"/>
              <a:ext cx="2358833" cy="1204803"/>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6"/>
            <p:cNvSpPr/>
            <p:nvPr/>
          </p:nvSpPr>
          <p:spPr>
            <a:xfrm>
              <a:off x="6721267" y="3875428"/>
              <a:ext cx="627656" cy="892859"/>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7326358" y="3578735"/>
              <a:ext cx="1374951" cy="397329"/>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6"/>
            <p:cNvSpPr/>
            <p:nvPr/>
          </p:nvSpPr>
          <p:spPr>
            <a:xfrm>
              <a:off x="8047359" y="3447913"/>
              <a:ext cx="981784" cy="845791"/>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 name="Google Shape;632;p46"/>
            <p:cNvGrpSpPr/>
            <p:nvPr/>
          </p:nvGrpSpPr>
          <p:grpSpPr>
            <a:xfrm rot="-3165620">
              <a:off x="6377287" y="2890171"/>
              <a:ext cx="718549" cy="1290626"/>
              <a:chOff x="1091670" y="1268815"/>
              <a:chExt cx="432581" cy="776982"/>
            </a:xfrm>
          </p:grpSpPr>
          <p:sp>
            <p:nvSpPr>
              <p:cNvPr id="633" name="Google Shape;633;p46"/>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6"/>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 name="Google Shape;635;p46"/>
            <p:cNvSpPr/>
            <p:nvPr/>
          </p:nvSpPr>
          <p:spPr>
            <a:xfrm>
              <a:off x="6909504" y="3764447"/>
              <a:ext cx="536109" cy="299554"/>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46"/>
          <p:cNvGrpSpPr/>
          <p:nvPr/>
        </p:nvGrpSpPr>
        <p:grpSpPr>
          <a:xfrm rot="1241619">
            <a:off x="591299" y="1315728"/>
            <a:ext cx="481392" cy="556132"/>
            <a:chOff x="1182325" y="4709275"/>
            <a:chExt cx="403200" cy="465800"/>
          </a:xfrm>
        </p:grpSpPr>
        <p:sp>
          <p:nvSpPr>
            <p:cNvPr id="637" name="Google Shape;637;p46"/>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6"/>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46"/>
          <p:cNvGrpSpPr/>
          <p:nvPr/>
        </p:nvGrpSpPr>
        <p:grpSpPr>
          <a:xfrm rot="-5980330">
            <a:off x="472523" y="2493405"/>
            <a:ext cx="481410" cy="556152"/>
            <a:chOff x="1182325" y="4709275"/>
            <a:chExt cx="403200" cy="465800"/>
          </a:xfrm>
        </p:grpSpPr>
        <p:sp>
          <p:nvSpPr>
            <p:cNvPr id="640" name="Google Shape;640;p46"/>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6"/>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 name="Google Shape;642;p46"/>
          <p:cNvSpPr/>
          <p:nvPr/>
        </p:nvSpPr>
        <p:spPr>
          <a:xfrm rot="1359651">
            <a:off x="179556" y="201237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6"/>
          <p:cNvSpPr/>
          <p:nvPr/>
        </p:nvSpPr>
        <p:spPr>
          <a:xfrm rot="1003606">
            <a:off x="421991" y="786224"/>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 name="Google Shape;644;p46"/>
          <p:cNvGrpSpPr/>
          <p:nvPr/>
        </p:nvGrpSpPr>
        <p:grpSpPr>
          <a:xfrm rot="2152574">
            <a:off x="8030519" y="2040607"/>
            <a:ext cx="462965" cy="831576"/>
            <a:chOff x="1091670" y="1268815"/>
            <a:chExt cx="432581" cy="776982"/>
          </a:xfrm>
        </p:grpSpPr>
        <p:sp>
          <p:nvSpPr>
            <p:cNvPr id="645" name="Google Shape;645;p46"/>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6"/>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46"/>
          <p:cNvGrpSpPr/>
          <p:nvPr/>
        </p:nvGrpSpPr>
        <p:grpSpPr>
          <a:xfrm flipH="1" rot="-2152612">
            <a:off x="8491811" y="706019"/>
            <a:ext cx="421328" cy="756788"/>
            <a:chOff x="1091670" y="1268815"/>
            <a:chExt cx="432581" cy="776982"/>
          </a:xfrm>
        </p:grpSpPr>
        <p:sp>
          <p:nvSpPr>
            <p:cNvPr id="648" name="Google Shape;648;p46"/>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6"/>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 name="Google Shape;650;p46"/>
          <p:cNvSpPr/>
          <p:nvPr/>
        </p:nvSpPr>
        <p:spPr>
          <a:xfrm rot="1359651">
            <a:off x="8537581" y="30379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6"/>
          <p:cNvSpPr/>
          <p:nvPr/>
        </p:nvSpPr>
        <p:spPr>
          <a:xfrm rot="1359651">
            <a:off x="8090956" y="14988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6"/>
          <p:cNvSpPr/>
          <p:nvPr/>
        </p:nvSpPr>
        <p:spPr>
          <a:xfrm rot="1359651">
            <a:off x="8607544" y="3203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56" name="Shape 656"/>
        <p:cNvGrpSpPr/>
        <p:nvPr/>
      </p:nvGrpSpPr>
      <p:grpSpPr>
        <a:xfrm>
          <a:off x="0" y="0"/>
          <a:ext cx="0" cy="0"/>
          <a:chOff x="0" y="0"/>
          <a:chExt cx="0" cy="0"/>
        </a:xfrm>
      </p:grpSpPr>
      <p:sp>
        <p:nvSpPr>
          <p:cNvPr id="657" name="Google Shape;657;p48"/>
          <p:cNvSpPr/>
          <p:nvPr/>
        </p:nvSpPr>
        <p:spPr>
          <a:xfrm flipH="1" rot="533097">
            <a:off x="-22204" y="3310595"/>
            <a:ext cx="579966" cy="145864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8"/>
          <p:cNvSpPr/>
          <p:nvPr/>
        </p:nvSpPr>
        <p:spPr>
          <a:xfrm rot="2563314">
            <a:off x="5376968" y="3673068"/>
            <a:ext cx="561551" cy="141232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8"/>
          <p:cNvSpPr/>
          <p:nvPr/>
        </p:nvSpPr>
        <p:spPr>
          <a:xfrm flipH="1" rot="1563272">
            <a:off x="4854627" y="3742074"/>
            <a:ext cx="394908" cy="99321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8"/>
          <p:cNvSpPr/>
          <p:nvPr/>
        </p:nvSpPr>
        <p:spPr>
          <a:xfrm flipH="1">
            <a:off x="-1368070" y="4125600"/>
            <a:ext cx="7218079" cy="1181018"/>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8"/>
          <p:cNvSpPr/>
          <p:nvPr/>
        </p:nvSpPr>
        <p:spPr>
          <a:xfrm rot="305700">
            <a:off x="-321971" y="4286563"/>
            <a:ext cx="5872633" cy="116601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 name="Google Shape;662;p48"/>
          <p:cNvGrpSpPr/>
          <p:nvPr/>
        </p:nvGrpSpPr>
        <p:grpSpPr>
          <a:xfrm rot="-286778">
            <a:off x="4718104" y="4186105"/>
            <a:ext cx="5959645" cy="1075365"/>
            <a:chOff x="1096425" y="1385101"/>
            <a:chExt cx="5135254" cy="926611"/>
          </a:xfrm>
        </p:grpSpPr>
        <p:sp>
          <p:nvSpPr>
            <p:cNvPr id="663" name="Google Shape;663;p48"/>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8"/>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48"/>
          <p:cNvSpPr/>
          <p:nvPr/>
        </p:nvSpPr>
        <p:spPr>
          <a:xfrm flipH="1">
            <a:off x="8509279" y="343647"/>
            <a:ext cx="1046400" cy="50314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8"/>
          <p:cNvSpPr/>
          <p:nvPr/>
        </p:nvSpPr>
        <p:spPr>
          <a:xfrm rot="-7248076">
            <a:off x="-317537" y="-173478"/>
            <a:ext cx="1468877" cy="1425966"/>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8"/>
          <p:cNvSpPr/>
          <p:nvPr/>
        </p:nvSpPr>
        <p:spPr>
          <a:xfrm rot="-313515">
            <a:off x="8474666" y="3614260"/>
            <a:ext cx="398338" cy="346380"/>
          </a:xfrm>
          <a:custGeom>
            <a:rect b="b" l="l" r="r" t="t"/>
            <a:pathLst>
              <a:path extrusionOk="0" h="8757" w="10070">
                <a:moveTo>
                  <a:pt x="2720" y="1"/>
                </a:moveTo>
                <a:cubicBezTo>
                  <a:pt x="1516" y="1"/>
                  <a:pt x="0" y="2987"/>
                  <a:pt x="501" y="5635"/>
                </a:cubicBezTo>
                <a:cubicBezTo>
                  <a:pt x="791" y="7164"/>
                  <a:pt x="1686" y="8217"/>
                  <a:pt x="2231" y="8756"/>
                </a:cubicBezTo>
                <a:cubicBezTo>
                  <a:pt x="3118" y="8701"/>
                  <a:pt x="4428" y="8486"/>
                  <a:pt x="5738" y="7698"/>
                </a:cubicBezTo>
                <a:cubicBezTo>
                  <a:pt x="8541" y="6011"/>
                  <a:pt x="10069" y="2465"/>
                  <a:pt x="9313" y="1703"/>
                </a:cubicBezTo>
                <a:cubicBezTo>
                  <a:pt x="9209" y="1599"/>
                  <a:pt x="9047" y="1533"/>
                  <a:pt x="8802" y="1533"/>
                </a:cubicBezTo>
                <a:cubicBezTo>
                  <a:pt x="8175" y="1533"/>
                  <a:pt x="7001" y="1964"/>
                  <a:pt x="4840" y="3285"/>
                </a:cubicBezTo>
                <a:cubicBezTo>
                  <a:pt x="3905" y="244"/>
                  <a:pt x="3062" y="7"/>
                  <a:pt x="2736" y="1"/>
                </a:cubicBezTo>
                <a:cubicBezTo>
                  <a:pt x="2731" y="1"/>
                  <a:pt x="2725" y="1"/>
                  <a:pt x="27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8"/>
          <p:cNvSpPr/>
          <p:nvPr/>
        </p:nvSpPr>
        <p:spPr>
          <a:xfrm rot="1530473">
            <a:off x="240716" y="2435943"/>
            <a:ext cx="251750" cy="25178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8"/>
          <p:cNvSpPr/>
          <p:nvPr/>
        </p:nvSpPr>
        <p:spPr>
          <a:xfrm rot="1758961">
            <a:off x="5313355" y="289138"/>
            <a:ext cx="454491" cy="454402"/>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48"/>
          <p:cNvGrpSpPr/>
          <p:nvPr/>
        </p:nvGrpSpPr>
        <p:grpSpPr>
          <a:xfrm rot="8100000">
            <a:off x="683005" y="-584437"/>
            <a:ext cx="764492" cy="1686238"/>
            <a:chOff x="1768957" y="2795221"/>
            <a:chExt cx="905793" cy="1997906"/>
          </a:xfrm>
        </p:grpSpPr>
        <p:sp>
          <p:nvSpPr>
            <p:cNvPr id="671" name="Google Shape;671;p48"/>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8"/>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8"/>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48"/>
          <p:cNvSpPr/>
          <p:nvPr/>
        </p:nvSpPr>
        <p:spPr>
          <a:xfrm rot="1758980">
            <a:off x="5414720" y="390481"/>
            <a:ext cx="251750" cy="25178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8"/>
          <p:cNvSpPr/>
          <p:nvPr/>
        </p:nvSpPr>
        <p:spPr>
          <a:xfrm>
            <a:off x="589199" y="846800"/>
            <a:ext cx="686344" cy="49745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8"/>
          <p:cNvSpPr/>
          <p:nvPr/>
        </p:nvSpPr>
        <p:spPr>
          <a:xfrm rot="71669">
            <a:off x="2420416" y="-160728"/>
            <a:ext cx="551706" cy="55157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8"/>
          <p:cNvSpPr/>
          <p:nvPr/>
        </p:nvSpPr>
        <p:spPr>
          <a:xfrm rot="71861">
            <a:off x="2543492" y="-37702"/>
            <a:ext cx="305588" cy="3056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8"/>
          <p:cNvSpPr txBox="1"/>
          <p:nvPr>
            <p:ph type="ctrTitle"/>
          </p:nvPr>
        </p:nvSpPr>
        <p:spPr>
          <a:xfrm>
            <a:off x="713375" y="1357550"/>
            <a:ext cx="6128400" cy="22362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6200"/>
              <a:buNone/>
              <a:defRPr sz="4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79" name="Google Shape;679;p48"/>
          <p:cNvSpPr txBox="1"/>
          <p:nvPr>
            <p:ph idx="1" type="subTitle"/>
          </p:nvPr>
        </p:nvSpPr>
        <p:spPr>
          <a:xfrm>
            <a:off x="713375" y="3511296"/>
            <a:ext cx="41547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80" name="Shape 680"/>
        <p:cNvGrpSpPr/>
        <p:nvPr/>
      </p:nvGrpSpPr>
      <p:grpSpPr>
        <a:xfrm>
          <a:off x="0" y="0"/>
          <a:ext cx="0" cy="0"/>
          <a:chOff x="0" y="0"/>
          <a:chExt cx="0" cy="0"/>
        </a:xfrm>
      </p:grpSpPr>
      <p:sp>
        <p:nvSpPr>
          <p:cNvPr id="681" name="Google Shape;681;p49"/>
          <p:cNvSpPr/>
          <p:nvPr/>
        </p:nvSpPr>
        <p:spPr>
          <a:xfrm flipH="1" rot="10643826">
            <a:off x="5416282" y="-100493"/>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9"/>
          <p:cNvSpPr/>
          <p:nvPr/>
        </p:nvSpPr>
        <p:spPr>
          <a:xfrm>
            <a:off x="5702435" y="-189747"/>
            <a:ext cx="3995215" cy="80393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9"/>
          <p:cNvSpPr/>
          <p:nvPr/>
        </p:nvSpPr>
        <p:spPr>
          <a:xfrm rot="10501789">
            <a:off x="-467214" y="-440084"/>
            <a:ext cx="2076037" cy="20153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9"/>
          <p:cNvSpPr/>
          <p:nvPr/>
        </p:nvSpPr>
        <p:spPr>
          <a:xfrm>
            <a:off x="1319301" y="-107089"/>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49"/>
          <p:cNvGrpSpPr/>
          <p:nvPr/>
        </p:nvGrpSpPr>
        <p:grpSpPr>
          <a:xfrm flipH="1" rot="6305159">
            <a:off x="184399" y="-878461"/>
            <a:ext cx="1057641" cy="2332837"/>
            <a:chOff x="1768957" y="2795221"/>
            <a:chExt cx="905793" cy="1997906"/>
          </a:xfrm>
        </p:grpSpPr>
        <p:sp>
          <p:nvSpPr>
            <p:cNvPr id="686" name="Google Shape;686;p49"/>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9"/>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9"/>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49"/>
          <p:cNvGrpSpPr/>
          <p:nvPr/>
        </p:nvGrpSpPr>
        <p:grpSpPr>
          <a:xfrm flipH="1" rot="8708913">
            <a:off x="89175" y="874847"/>
            <a:ext cx="751158" cy="1349133"/>
            <a:chOff x="1091670" y="1268815"/>
            <a:chExt cx="432581" cy="776982"/>
          </a:xfrm>
        </p:grpSpPr>
        <p:sp>
          <p:nvSpPr>
            <p:cNvPr id="690" name="Google Shape;690;p49"/>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9"/>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 name="Google Shape;692;p49"/>
          <p:cNvSpPr/>
          <p:nvPr/>
        </p:nvSpPr>
        <p:spPr>
          <a:xfrm flipH="1" rot="7200144">
            <a:off x="210456" y="247451"/>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9"/>
          <p:cNvSpPr/>
          <p:nvPr/>
        </p:nvSpPr>
        <p:spPr>
          <a:xfrm rot="719841">
            <a:off x="2364223" y="4445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9"/>
          <p:cNvSpPr/>
          <p:nvPr/>
        </p:nvSpPr>
        <p:spPr>
          <a:xfrm rot="719841">
            <a:off x="8766673" y="14881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9"/>
          <p:cNvSpPr/>
          <p:nvPr/>
        </p:nvSpPr>
        <p:spPr>
          <a:xfrm flipH="1" rot="147442">
            <a:off x="8351739" y="1133162"/>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9"/>
          <p:cNvSpPr/>
          <p:nvPr/>
        </p:nvSpPr>
        <p:spPr>
          <a:xfrm rot="719841">
            <a:off x="8385048" y="192690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 name="Google Shape;697;p49"/>
          <p:cNvGrpSpPr/>
          <p:nvPr/>
        </p:nvGrpSpPr>
        <p:grpSpPr>
          <a:xfrm flipH="1" rot="-2326049">
            <a:off x="7340423" y="301642"/>
            <a:ext cx="584554" cy="531924"/>
            <a:chOff x="3662937" y="1822922"/>
            <a:chExt cx="847477" cy="771332"/>
          </a:xfrm>
        </p:grpSpPr>
        <p:sp>
          <p:nvSpPr>
            <p:cNvPr id="698" name="Google Shape;698;p4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 name="Google Shape;700;p49"/>
          <p:cNvSpPr/>
          <p:nvPr/>
        </p:nvSpPr>
        <p:spPr>
          <a:xfrm rot="360581">
            <a:off x="8057148" y="415353"/>
            <a:ext cx="1339427" cy="64404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9"/>
          <p:cNvSpPr txBox="1"/>
          <p:nvPr>
            <p:ph type="title"/>
          </p:nvPr>
        </p:nvSpPr>
        <p:spPr>
          <a:xfrm>
            <a:off x="713275" y="2987220"/>
            <a:ext cx="5058900" cy="1104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702" name="Google Shape;702;p49"/>
          <p:cNvSpPr txBox="1"/>
          <p:nvPr>
            <p:ph hasCustomPrompt="1" idx="2" type="title"/>
          </p:nvPr>
        </p:nvSpPr>
        <p:spPr>
          <a:xfrm>
            <a:off x="716300" y="2134450"/>
            <a:ext cx="1350300" cy="7911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75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703" name="Google Shape;703;p49"/>
          <p:cNvSpPr txBox="1"/>
          <p:nvPr>
            <p:ph idx="1" type="subTitle"/>
          </p:nvPr>
        </p:nvSpPr>
        <p:spPr>
          <a:xfrm>
            <a:off x="711175" y="4161995"/>
            <a:ext cx="5063100" cy="45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04" name="Shape 704"/>
        <p:cNvGrpSpPr/>
        <p:nvPr/>
      </p:nvGrpSpPr>
      <p:grpSpPr>
        <a:xfrm>
          <a:off x="0" y="0"/>
          <a:ext cx="0" cy="0"/>
          <a:chOff x="0" y="0"/>
          <a:chExt cx="0" cy="0"/>
        </a:xfrm>
      </p:grpSpPr>
      <p:grpSp>
        <p:nvGrpSpPr>
          <p:cNvPr id="705" name="Google Shape;705;p50"/>
          <p:cNvGrpSpPr/>
          <p:nvPr/>
        </p:nvGrpSpPr>
        <p:grpSpPr>
          <a:xfrm>
            <a:off x="7842906" y="2390316"/>
            <a:ext cx="1140601" cy="3435455"/>
            <a:chOff x="7774800" y="2578270"/>
            <a:chExt cx="1117031" cy="3364465"/>
          </a:xfrm>
        </p:grpSpPr>
        <p:sp>
          <p:nvSpPr>
            <p:cNvPr id="706" name="Google Shape;706;p50"/>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0"/>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0"/>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0"/>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0"/>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 name="Google Shape;711;p50"/>
          <p:cNvSpPr/>
          <p:nvPr/>
        </p:nvSpPr>
        <p:spPr>
          <a:xfrm flipH="1" rot="62989">
            <a:off x="779551" y="4285319"/>
            <a:ext cx="7543882" cy="1075141"/>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 name="Google Shape;712;p50"/>
          <p:cNvGrpSpPr/>
          <p:nvPr/>
        </p:nvGrpSpPr>
        <p:grpSpPr>
          <a:xfrm flipH="1">
            <a:off x="104493" y="2390316"/>
            <a:ext cx="1140601" cy="3435455"/>
            <a:chOff x="7774800" y="2578270"/>
            <a:chExt cx="1117031" cy="3364465"/>
          </a:xfrm>
        </p:grpSpPr>
        <p:sp>
          <p:nvSpPr>
            <p:cNvPr id="713" name="Google Shape;713;p50"/>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0"/>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0"/>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0"/>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0"/>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50"/>
          <p:cNvSpPr/>
          <p:nvPr/>
        </p:nvSpPr>
        <p:spPr>
          <a:xfrm rot="255845">
            <a:off x="1932145" y="4559111"/>
            <a:ext cx="5223762" cy="1062447"/>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0"/>
          <p:cNvSpPr txBox="1"/>
          <p:nvPr>
            <p:ph type="title"/>
          </p:nvPr>
        </p:nvSpPr>
        <p:spPr>
          <a:xfrm>
            <a:off x="1369200" y="1174988"/>
            <a:ext cx="6405600" cy="158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3100"/>
              <a:buNone/>
              <a:defRPr sz="15000"/>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720" name="Google Shape;720;p50"/>
          <p:cNvSpPr txBox="1"/>
          <p:nvPr>
            <p:ph idx="1" type="body"/>
          </p:nvPr>
        </p:nvSpPr>
        <p:spPr>
          <a:xfrm>
            <a:off x="1828800" y="3107388"/>
            <a:ext cx="5486400" cy="600300"/>
          </a:xfrm>
          <a:prstGeom prst="rect">
            <a:avLst/>
          </a:prstGeom>
          <a:ln>
            <a:noFill/>
          </a:ln>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1" name="Shape 721"/>
        <p:cNvGrpSpPr/>
        <p:nvPr/>
      </p:nvGrpSpPr>
      <p:grpSpPr>
        <a:xfrm>
          <a:off x="0" y="0"/>
          <a:ext cx="0" cy="0"/>
          <a:chOff x="0" y="0"/>
          <a:chExt cx="0" cy="0"/>
        </a:xfrm>
      </p:grpSpPr>
      <p:sp>
        <p:nvSpPr>
          <p:cNvPr id="722" name="Google Shape;722;p51"/>
          <p:cNvSpPr/>
          <p:nvPr/>
        </p:nvSpPr>
        <p:spPr>
          <a:xfrm flipH="1" rot="5400000">
            <a:off x="5315272" y="4220235"/>
            <a:ext cx="424945" cy="106869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1"/>
          <p:cNvSpPr/>
          <p:nvPr/>
        </p:nvSpPr>
        <p:spPr>
          <a:xfrm flipH="1" rot="-837871">
            <a:off x="226660" y="3513557"/>
            <a:ext cx="424939" cy="106868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1"/>
          <p:cNvSpPr/>
          <p:nvPr/>
        </p:nvSpPr>
        <p:spPr>
          <a:xfrm flipH="1" rot="266263">
            <a:off x="-1341542" y="4163926"/>
            <a:ext cx="7498865" cy="118131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1"/>
          <p:cNvSpPr/>
          <p:nvPr/>
        </p:nvSpPr>
        <p:spPr>
          <a:xfrm rot="560773">
            <a:off x="-266302" y="4353960"/>
            <a:ext cx="6096264" cy="116735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 name="Google Shape;726;p51"/>
          <p:cNvGrpSpPr/>
          <p:nvPr/>
        </p:nvGrpSpPr>
        <p:grpSpPr>
          <a:xfrm rot="-312456">
            <a:off x="532907" y="3273590"/>
            <a:ext cx="1392798" cy="1743383"/>
            <a:chOff x="3581675" y="1822922"/>
            <a:chExt cx="1768067" cy="2213393"/>
          </a:xfrm>
        </p:grpSpPr>
        <p:sp>
          <p:nvSpPr>
            <p:cNvPr id="727" name="Google Shape;727;p51"/>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1"/>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1"/>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1"/>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1"/>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1"/>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51"/>
          <p:cNvGrpSpPr/>
          <p:nvPr/>
        </p:nvGrpSpPr>
        <p:grpSpPr>
          <a:xfrm rot="2700000">
            <a:off x="8257300" y="2298427"/>
            <a:ext cx="600560" cy="546635"/>
            <a:chOff x="3089194" y="1815525"/>
            <a:chExt cx="616790" cy="561327"/>
          </a:xfrm>
        </p:grpSpPr>
        <p:sp>
          <p:nvSpPr>
            <p:cNvPr id="736" name="Google Shape;736;p51"/>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1"/>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 name="Google Shape;738;p51"/>
          <p:cNvSpPr/>
          <p:nvPr/>
        </p:nvSpPr>
        <p:spPr>
          <a:xfrm rot="676936">
            <a:off x="8844909" y="191198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1"/>
          <p:cNvSpPr/>
          <p:nvPr/>
        </p:nvSpPr>
        <p:spPr>
          <a:xfrm>
            <a:off x="8931318" y="725635"/>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1"/>
          <p:cNvSpPr/>
          <p:nvPr/>
        </p:nvSpPr>
        <p:spPr>
          <a:xfrm rot="378599">
            <a:off x="7919513" y="905099"/>
            <a:ext cx="1501436" cy="72191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1"/>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742" name="Google Shape;742;p51"/>
          <p:cNvSpPr txBox="1"/>
          <p:nvPr>
            <p:ph idx="1" type="subTitle"/>
          </p:nvPr>
        </p:nvSpPr>
        <p:spPr>
          <a:xfrm>
            <a:off x="1477825" y="1333750"/>
            <a:ext cx="28470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743" name="Google Shape;743;p51"/>
          <p:cNvSpPr txBox="1"/>
          <p:nvPr>
            <p:ph idx="2" type="body"/>
          </p:nvPr>
        </p:nvSpPr>
        <p:spPr>
          <a:xfrm>
            <a:off x="1477825" y="1976399"/>
            <a:ext cx="28470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44" name="Google Shape;744;p51"/>
          <p:cNvSpPr txBox="1"/>
          <p:nvPr>
            <p:ph idx="3" type="subTitle"/>
          </p:nvPr>
        </p:nvSpPr>
        <p:spPr>
          <a:xfrm>
            <a:off x="5182056" y="2763808"/>
            <a:ext cx="28728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745" name="Google Shape;745;p51"/>
          <p:cNvSpPr txBox="1"/>
          <p:nvPr>
            <p:ph idx="4" type="body"/>
          </p:nvPr>
        </p:nvSpPr>
        <p:spPr>
          <a:xfrm>
            <a:off x="5182056" y="3406450"/>
            <a:ext cx="28728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46" name="Shape 746"/>
        <p:cNvGrpSpPr/>
        <p:nvPr/>
      </p:nvGrpSpPr>
      <p:grpSpPr>
        <a:xfrm>
          <a:off x="0" y="0"/>
          <a:ext cx="0" cy="0"/>
          <a:chOff x="0" y="0"/>
          <a:chExt cx="0" cy="0"/>
        </a:xfrm>
      </p:grpSpPr>
      <p:sp>
        <p:nvSpPr>
          <p:cNvPr id="747" name="Google Shape;747;p52"/>
          <p:cNvSpPr/>
          <p:nvPr/>
        </p:nvSpPr>
        <p:spPr>
          <a:xfrm flipH="1" rot="-269878">
            <a:off x="-118182" y="3373730"/>
            <a:ext cx="1003503" cy="4824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2"/>
          <p:cNvSpPr/>
          <p:nvPr/>
        </p:nvSpPr>
        <p:spPr>
          <a:xfrm rot="378616">
            <a:off x="7770476" y="1193974"/>
            <a:ext cx="1003514" cy="482500"/>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 name="Google Shape;749;p52"/>
          <p:cNvGrpSpPr/>
          <p:nvPr/>
        </p:nvGrpSpPr>
        <p:grpSpPr>
          <a:xfrm flipH="1" rot="-7390742">
            <a:off x="7928471" y="-255442"/>
            <a:ext cx="1270020" cy="1589902"/>
            <a:chOff x="3581675" y="1822922"/>
            <a:chExt cx="1768067" cy="2213393"/>
          </a:xfrm>
        </p:grpSpPr>
        <p:sp>
          <p:nvSpPr>
            <p:cNvPr id="750" name="Google Shape;750;p52"/>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2"/>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2"/>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2"/>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2"/>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2"/>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2"/>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2"/>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 name="Google Shape;758;p52"/>
          <p:cNvSpPr/>
          <p:nvPr/>
        </p:nvSpPr>
        <p:spPr>
          <a:xfrm>
            <a:off x="391951" y="3894826"/>
            <a:ext cx="185494" cy="18552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2"/>
          <p:cNvSpPr/>
          <p:nvPr/>
        </p:nvSpPr>
        <p:spPr>
          <a:xfrm rot="681993">
            <a:off x="256946" y="4245104"/>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2"/>
          <p:cNvSpPr/>
          <p:nvPr/>
        </p:nvSpPr>
        <p:spPr>
          <a:xfrm rot="681993">
            <a:off x="8470746" y="1941179"/>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2"/>
          <p:cNvSpPr/>
          <p:nvPr/>
        </p:nvSpPr>
        <p:spPr>
          <a:xfrm rot="681946">
            <a:off x="8795238" y="2684454"/>
            <a:ext cx="222928" cy="2229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2"/>
          <p:cNvSpPr/>
          <p:nvPr/>
        </p:nvSpPr>
        <p:spPr>
          <a:xfrm rot="2316175">
            <a:off x="3731784" y="3852631"/>
            <a:ext cx="161" cy="161"/>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2"/>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A45C37"/>
              </a:buClr>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4" name="Shape 764"/>
        <p:cNvGrpSpPr/>
        <p:nvPr/>
      </p:nvGrpSpPr>
      <p:grpSpPr>
        <a:xfrm>
          <a:off x="0" y="0"/>
          <a:ext cx="0" cy="0"/>
          <a:chOff x="0" y="0"/>
          <a:chExt cx="0" cy="0"/>
        </a:xfrm>
      </p:grpSpPr>
      <p:sp>
        <p:nvSpPr>
          <p:cNvPr id="765" name="Google Shape;765;p53"/>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66" name="Google Shape;766;p53"/>
          <p:cNvSpPr txBox="1"/>
          <p:nvPr>
            <p:ph idx="1" type="body"/>
          </p:nvPr>
        </p:nvSpPr>
        <p:spPr>
          <a:xfrm>
            <a:off x="713225" y="1607100"/>
            <a:ext cx="3858900" cy="1929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767" name="Google Shape;767;p53"/>
          <p:cNvSpPr/>
          <p:nvPr/>
        </p:nvSpPr>
        <p:spPr>
          <a:xfrm rot="468862">
            <a:off x="5378150" y="4564691"/>
            <a:ext cx="351945" cy="35188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3"/>
          <p:cNvSpPr/>
          <p:nvPr/>
        </p:nvSpPr>
        <p:spPr>
          <a:xfrm rot="468811">
            <a:off x="5456660" y="4643164"/>
            <a:ext cx="194938" cy="19498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3"/>
          <p:cNvSpPr/>
          <p:nvPr/>
        </p:nvSpPr>
        <p:spPr>
          <a:xfrm rot="401">
            <a:off x="8497362" y="1414519"/>
            <a:ext cx="256460" cy="185822"/>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3"/>
          <p:cNvSpPr/>
          <p:nvPr/>
        </p:nvSpPr>
        <p:spPr>
          <a:xfrm rot="1003606">
            <a:off x="8448591" y="2476799"/>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1" name="Shape 771"/>
        <p:cNvGrpSpPr/>
        <p:nvPr/>
      </p:nvGrpSpPr>
      <p:grpSpPr>
        <a:xfrm>
          <a:off x="0" y="0"/>
          <a:ext cx="0" cy="0"/>
          <a:chOff x="0" y="0"/>
          <a:chExt cx="0" cy="0"/>
        </a:xfrm>
      </p:grpSpPr>
      <p:sp>
        <p:nvSpPr>
          <p:cNvPr id="772" name="Google Shape;772;p54"/>
          <p:cNvSpPr txBox="1"/>
          <p:nvPr>
            <p:ph type="title"/>
          </p:nvPr>
        </p:nvSpPr>
        <p:spPr>
          <a:xfrm>
            <a:off x="1889400" y="2549225"/>
            <a:ext cx="5365200" cy="206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Font typeface="Merriweather"/>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73" name="Google Shape;773;p54"/>
          <p:cNvSpPr/>
          <p:nvPr/>
        </p:nvSpPr>
        <p:spPr>
          <a:xfrm>
            <a:off x="-298251" y="2601074"/>
            <a:ext cx="1524086" cy="1562940"/>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4"/>
          <p:cNvSpPr/>
          <p:nvPr/>
        </p:nvSpPr>
        <p:spPr>
          <a:xfrm rot="378481">
            <a:off x="8149914" y="163283"/>
            <a:ext cx="1251048" cy="60154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4"/>
          <p:cNvSpPr/>
          <p:nvPr/>
        </p:nvSpPr>
        <p:spPr>
          <a:xfrm>
            <a:off x="8500274" y="2459653"/>
            <a:ext cx="224147" cy="2241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4"/>
          <p:cNvSpPr/>
          <p:nvPr/>
        </p:nvSpPr>
        <p:spPr>
          <a:xfrm rot="1044726">
            <a:off x="8790246" y="1925774"/>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4"/>
          <p:cNvSpPr/>
          <p:nvPr/>
        </p:nvSpPr>
        <p:spPr>
          <a:xfrm rot="1044726">
            <a:off x="870309" y="2959799"/>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4"/>
          <p:cNvSpPr/>
          <p:nvPr/>
        </p:nvSpPr>
        <p:spPr>
          <a:xfrm rot="1044780">
            <a:off x="1062039" y="2332763"/>
            <a:ext cx="208698" cy="20873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 name="Google Shape;779;p54"/>
          <p:cNvGrpSpPr/>
          <p:nvPr/>
        </p:nvGrpSpPr>
        <p:grpSpPr>
          <a:xfrm flipH="1" rot="3348920">
            <a:off x="-112189" y="1863089"/>
            <a:ext cx="718553" cy="1290633"/>
            <a:chOff x="1091670" y="1268815"/>
            <a:chExt cx="432581" cy="776982"/>
          </a:xfrm>
        </p:grpSpPr>
        <p:sp>
          <p:nvSpPr>
            <p:cNvPr id="780" name="Google Shape;780;p54"/>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4"/>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 name="Google Shape;782;p54"/>
          <p:cNvSpPr/>
          <p:nvPr/>
        </p:nvSpPr>
        <p:spPr>
          <a:xfrm rot="-2231991">
            <a:off x="7748013" y="2949142"/>
            <a:ext cx="381734" cy="96004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4"/>
          <p:cNvSpPr/>
          <p:nvPr/>
        </p:nvSpPr>
        <p:spPr>
          <a:xfrm flipH="1" rot="-3511791">
            <a:off x="7477158" y="3304768"/>
            <a:ext cx="323850" cy="81446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4"/>
          <p:cNvSpPr/>
          <p:nvPr/>
        </p:nvSpPr>
        <p:spPr>
          <a:xfrm rot="-1512152">
            <a:off x="7404321" y="2970680"/>
            <a:ext cx="2416071" cy="2345473"/>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4"/>
          <p:cNvSpPr/>
          <p:nvPr/>
        </p:nvSpPr>
        <p:spPr>
          <a:xfrm flipH="1" rot="286770">
            <a:off x="7527334" y="3473395"/>
            <a:ext cx="5248097" cy="1056048"/>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4"/>
          <p:cNvSpPr/>
          <p:nvPr/>
        </p:nvSpPr>
        <p:spPr>
          <a:xfrm rot="5399785">
            <a:off x="56213" y="2820623"/>
            <a:ext cx="381742" cy="96004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4"/>
          <p:cNvSpPr/>
          <p:nvPr/>
        </p:nvSpPr>
        <p:spPr>
          <a:xfrm rot="378507">
            <a:off x="-374908" y="1214219"/>
            <a:ext cx="1076848" cy="51778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4"/>
          <p:cNvSpPr/>
          <p:nvPr/>
        </p:nvSpPr>
        <p:spPr>
          <a:xfrm rot="505670">
            <a:off x="1401788" y="2941901"/>
            <a:ext cx="208693" cy="20874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9" name="Shape 789"/>
        <p:cNvGrpSpPr/>
        <p:nvPr/>
      </p:nvGrpSpPr>
      <p:grpSpPr>
        <a:xfrm>
          <a:off x="0" y="0"/>
          <a:ext cx="0" cy="0"/>
          <a:chOff x="0" y="0"/>
          <a:chExt cx="0" cy="0"/>
        </a:xfrm>
      </p:grpSpPr>
      <p:grpSp>
        <p:nvGrpSpPr>
          <p:cNvPr id="790" name="Google Shape;790;p55"/>
          <p:cNvGrpSpPr/>
          <p:nvPr/>
        </p:nvGrpSpPr>
        <p:grpSpPr>
          <a:xfrm flipH="1" rot="-900056">
            <a:off x="7974588" y="2271187"/>
            <a:ext cx="1283967" cy="2832044"/>
            <a:chOff x="1768957" y="2795221"/>
            <a:chExt cx="905793" cy="1997906"/>
          </a:xfrm>
        </p:grpSpPr>
        <p:sp>
          <p:nvSpPr>
            <p:cNvPr id="791" name="Google Shape;791;p5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55"/>
          <p:cNvGrpSpPr/>
          <p:nvPr/>
        </p:nvGrpSpPr>
        <p:grpSpPr>
          <a:xfrm rot="10527615">
            <a:off x="-246773" y="-178456"/>
            <a:ext cx="1284004" cy="2832126"/>
            <a:chOff x="1768957" y="2795221"/>
            <a:chExt cx="905793" cy="1997906"/>
          </a:xfrm>
        </p:grpSpPr>
        <p:sp>
          <p:nvSpPr>
            <p:cNvPr id="795" name="Google Shape;795;p55"/>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5"/>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5"/>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55"/>
          <p:cNvSpPr/>
          <p:nvPr/>
        </p:nvSpPr>
        <p:spPr>
          <a:xfrm rot="-10643826">
            <a:off x="-144458" y="-135568"/>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5"/>
          <p:cNvSpPr/>
          <p:nvPr/>
        </p:nvSpPr>
        <p:spPr>
          <a:xfrm rot="147239">
            <a:off x="5438556" y="4069024"/>
            <a:ext cx="3863174" cy="1188761"/>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 name="Google Shape;800;p55"/>
          <p:cNvGrpSpPr/>
          <p:nvPr/>
        </p:nvGrpSpPr>
        <p:grpSpPr>
          <a:xfrm rot="-3165620">
            <a:off x="6166437" y="4040371"/>
            <a:ext cx="718549" cy="1290626"/>
            <a:chOff x="1091670" y="1268815"/>
            <a:chExt cx="432581" cy="776982"/>
          </a:xfrm>
        </p:grpSpPr>
        <p:sp>
          <p:nvSpPr>
            <p:cNvPr id="801" name="Google Shape;801;p55"/>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5"/>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 name="Google Shape;803;p55"/>
          <p:cNvSpPr/>
          <p:nvPr/>
        </p:nvSpPr>
        <p:spPr>
          <a:xfrm rot="-2232047">
            <a:off x="6786391" y="3988233"/>
            <a:ext cx="508626" cy="127918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 name="Google Shape;804;p55"/>
          <p:cNvGrpSpPr/>
          <p:nvPr/>
        </p:nvGrpSpPr>
        <p:grpSpPr>
          <a:xfrm rot="-405066">
            <a:off x="7137255" y="3406066"/>
            <a:ext cx="1549137" cy="1939320"/>
            <a:chOff x="3581675" y="1822922"/>
            <a:chExt cx="1768067" cy="2213393"/>
          </a:xfrm>
        </p:grpSpPr>
        <p:sp>
          <p:nvSpPr>
            <p:cNvPr id="805" name="Google Shape;805;p55"/>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5"/>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5"/>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5"/>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5"/>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5"/>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55"/>
          <p:cNvGrpSpPr/>
          <p:nvPr/>
        </p:nvGrpSpPr>
        <p:grpSpPr>
          <a:xfrm flipH="1" rot="-10413424">
            <a:off x="352827" y="-246785"/>
            <a:ext cx="1578778" cy="1976231"/>
            <a:chOff x="3581675" y="1822922"/>
            <a:chExt cx="1768067" cy="2213393"/>
          </a:xfrm>
        </p:grpSpPr>
        <p:sp>
          <p:nvSpPr>
            <p:cNvPr id="814" name="Google Shape;814;p55"/>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5"/>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5"/>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5"/>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5"/>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5"/>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55"/>
          <p:cNvGrpSpPr/>
          <p:nvPr/>
        </p:nvGrpSpPr>
        <p:grpSpPr>
          <a:xfrm rot="7491087">
            <a:off x="2192308" y="-259812"/>
            <a:ext cx="751158" cy="1349133"/>
            <a:chOff x="1091670" y="1268815"/>
            <a:chExt cx="432581" cy="776982"/>
          </a:xfrm>
        </p:grpSpPr>
        <p:sp>
          <p:nvSpPr>
            <p:cNvPr id="823" name="Google Shape;823;p55"/>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5"/>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 name="Google Shape;825;p55"/>
          <p:cNvSpPr/>
          <p:nvPr/>
        </p:nvSpPr>
        <p:spPr>
          <a:xfrm rot="8999856">
            <a:off x="1760150" y="-224819"/>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5"/>
          <p:cNvSpPr txBox="1"/>
          <p:nvPr>
            <p:ph type="title"/>
          </p:nvPr>
        </p:nvSpPr>
        <p:spPr>
          <a:xfrm>
            <a:off x="2218488" y="1594725"/>
            <a:ext cx="4707000" cy="66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100"/>
              <a:buNone/>
              <a:defRPr sz="5000"/>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827" name="Google Shape;827;p55"/>
          <p:cNvSpPr txBox="1"/>
          <p:nvPr>
            <p:ph idx="1" type="subTitle"/>
          </p:nvPr>
        </p:nvSpPr>
        <p:spPr>
          <a:xfrm>
            <a:off x="2220400" y="2200275"/>
            <a:ext cx="4703100" cy="142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8" name="Shape 828"/>
        <p:cNvGrpSpPr/>
        <p:nvPr/>
      </p:nvGrpSpPr>
      <p:grpSpPr>
        <a:xfrm>
          <a:off x="0" y="0"/>
          <a:ext cx="0" cy="0"/>
          <a:chOff x="0" y="0"/>
          <a:chExt cx="0" cy="0"/>
        </a:xfrm>
      </p:grpSpPr>
      <p:sp>
        <p:nvSpPr>
          <p:cNvPr id="829" name="Google Shape;829;p56"/>
          <p:cNvSpPr/>
          <p:nvPr/>
        </p:nvSpPr>
        <p:spPr>
          <a:xfrm rot="1430271">
            <a:off x="8461053" y="2260830"/>
            <a:ext cx="189868" cy="18989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6"/>
          <p:cNvSpPr/>
          <p:nvPr/>
        </p:nvSpPr>
        <p:spPr>
          <a:xfrm flipH="1">
            <a:off x="-306475" y="2842375"/>
            <a:ext cx="6734000" cy="26324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6"/>
          <p:cNvSpPr/>
          <p:nvPr/>
        </p:nvSpPr>
        <p:spPr>
          <a:xfrm flipH="1" rot="2898871">
            <a:off x="-108678" y="3416291"/>
            <a:ext cx="486966" cy="122469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6"/>
          <p:cNvSpPr/>
          <p:nvPr/>
        </p:nvSpPr>
        <p:spPr>
          <a:xfrm rot="10799926">
            <a:off x="4522297" y="3570089"/>
            <a:ext cx="5035827" cy="209527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6"/>
          <p:cNvSpPr/>
          <p:nvPr/>
        </p:nvSpPr>
        <p:spPr>
          <a:xfrm>
            <a:off x="152814" y="2639499"/>
            <a:ext cx="1272146" cy="61169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6"/>
          <p:cNvSpPr/>
          <p:nvPr/>
        </p:nvSpPr>
        <p:spPr>
          <a:xfrm rot="719841">
            <a:off x="8815748" y="27962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 name="Google Shape;835;p56"/>
          <p:cNvGrpSpPr/>
          <p:nvPr/>
        </p:nvGrpSpPr>
        <p:grpSpPr>
          <a:xfrm>
            <a:off x="8221351" y="1383270"/>
            <a:ext cx="576575" cy="524728"/>
            <a:chOff x="3089194" y="1815525"/>
            <a:chExt cx="616790" cy="561327"/>
          </a:xfrm>
        </p:grpSpPr>
        <p:sp>
          <p:nvSpPr>
            <p:cNvPr id="836" name="Google Shape;836;p56"/>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6"/>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 name="Google Shape;838;p56"/>
          <p:cNvSpPr/>
          <p:nvPr/>
        </p:nvSpPr>
        <p:spPr>
          <a:xfrm flipH="1" rot="-3249097">
            <a:off x="8353041" y="4222840"/>
            <a:ext cx="521843" cy="1312424"/>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 name="Google Shape;839;p56"/>
          <p:cNvGrpSpPr/>
          <p:nvPr/>
        </p:nvGrpSpPr>
        <p:grpSpPr>
          <a:xfrm rot="-668349">
            <a:off x="8505193" y="3312873"/>
            <a:ext cx="905829" cy="1997986"/>
            <a:chOff x="1768957" y="2795221"/>
            <a:chExt cx="905793" cy="1997906"/>
          </a:xfrm>
        </p:grpSpPr>
        <p:sp>
          <p:nvSpPr>
            <p:cNvPr id="840" name="Google Shape;840;p56"/>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6"/>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6"/>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56"/>
          <p:cNvGrpSpPr/>
          <p:nvPr/>
        </p:nvGrpSpPr>
        <p:grpSpPr>
          <a:xfrm rot="3183134">
            <a:off x="-102264" y="3902036"/>
            <a:ext cx="947495" cy="1166068"/>
            <a:chOff x="3465080" y="-835281"/>
            <a:chExt cx="1214861" cy="1495111"/>
          </a:xfrm>
        </p:grpSpPr>
        <p:sp>
          <p:nvSpPr>
            <p:cNvPr id="844" name="Google Shape;844;p56"/>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6"/>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6"/>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 name="Google Shape;847;p56"/>
          <p:cNvSpPr txBox="1"/>
          <p:nvPr>
            <p:ph type="title"/>
          </p:nvPr>
        </p:nvSpPr>
        <p:spPr>
          <a:xfrm>
            <a:off x="713250" y="4054550"/>
            <a:ext cx="7717500" cy="6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8" name="Shape 848"/>
        <p:cNvGrpSpPr/>
        <p:nvPr/>
      </p:nvGrpSpPr>
      <p:grpSpPr>
        <a:xfrm>
          <a:off x="0" y="0"/>
          <a:ext cx="0" cy="0"/>
          <a:chOff x="0" y="0"/>
          <a:chExt cx="0" cy="0"/>
        </a:xfrm>
      </p:grpSpPr>
      <p:sp>
        <p:nvSpPr>
          <p:cNvPr id="849" name="Google Shape;849;p57"/>
          <p:cNvSpPr txBox="1"/>
          <p:nvPr>
            <p:ph hasCustomPrompt="1" type="title"/>
          </p:nvPr>
        </p:nvSpPr>
        <p:spPr>
          <a:xfrm>
            <a:off x="1143054" y="2631562"/>
            <a:ext cx="6858000" cy="10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8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850" name="Google Shape;850;p57"/>
          <p:cNvSpPr txBox="1"/>
          <p:nvPr>
            <p:ph idx="1" type="body"/>
          </p:nvPr>
        </p:nvSpPr>
        <p:spPr>
          <a:xfrm flipH="1">
            <a:off x="1142946" y="3822638"/>
            <a:ext cx="6858000" cy="36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600"/>
            </a:lvl1pPr>
            <a:lvl2pPr indent="-317500" lvl="1" marL="914400" rtl="0" algn="ctr">
              <a:lnSpc>
                <a:spcPct val="100000"/>
              </a:lnSpc>
              <a:spcBef>
                <a:spcPts val="1000"/>
              </a:spcBef>
              <a:spcAft>
                <a:spcPts val="0"/>
              </a:spcAft>
              <a:buSzPts val="1400"/>
              <a:buChar char="○"/>
              <a:defRPr i="0"/>
            </a:lvl2pPr>
            <a:lvl3pPr indent="-317500" lvl="2" marL="1371600" rtl="0" algn="ctr">
              <a:lnSpc>
                <a:spcPct val="100000"/>
              </a:lnSpc>
              <a:spcBef>
                <a:spcPts val="0"/>
              </a:spcBef>
              <a:spcAft>
                <a:spcPts val="0"/>
              </a:spcAft>
              <a:buSzPts val="1400"/>
              <a:buChar char="■"/>
              <a:defRPr/>
            </a:lvl3pPr>
            <a:lvl4pPr indent="-317500" lvl="3" marL="1828800" rtl="0" algn="ctr">
              <a:lnSpc>
                <a:spcPct val="100000"/>
              </a:lnSpc>
              <a:spcBef>
                <a:spcPts val="0"/>
              </a:spcBef>
              <a:spcAft>
                <a:spcPts val="0"/>
              </a:spcAft>
              <a:buSzPts val="1400"/>
              <a:buChar char="●"/>
              <a:defRPr/>
            </a:lvl4pPr>
            <a:lvl5pPr indent="-317500" lvl="4" marL="2286000" rtl="0" algn="ctr">
              <a:lnSpc>
                <a:spcPct val="100000"/>
              </a:lnSpc>
              <a:spcBef>
                <a:spcPts val="0"/>
              </a:spcBef>
              <a:spcAft>
                <a:spcPts val="0"/>
              </a:spcAft>
              <a:buSzPts val="1400"/>
              <a:buChar char="○"/>
              <a:defRPr/>
            </a:lvl5pPr>
            <a:lvl6pPr indent="-317500" lvl="5" marL="2743200" rtl="0" algn="ctr">
              <a:lnSpc>
                <a:spcPct val="100000"/>
              </a:lnSpc>
              <a:spcBef>
                <a:spcPts val="0"/>
              </a:spcBef>
              <a:spcAft>
                <a:spcPts val="0"/>
              </a:spcAft>
              <a:buSzPts val="1400"/>
              <a:buChar char="■"/>
              <a:defRPr/>
            </a:lvl6pPr>
            <a:lvl7pPr indent="-317500" lvl="6" marL="3200400" rtl="0" algn="ctr">
              <a:lnSpc>
                <a:spcPct val="100000"/>
              </a:lnSpc>
              <a:spcBef>
                <a:spcPts val="0"/>
              </a:spcBef>
              <a:spcAft>
                <a:spcPts val="0"/>
              </a:spcAft>
              <a:buSzPts val="1400"/>
              <a:buChar char="●"/>
              <a:defRPr/>
            </a:lvl7pPr>
            <a:lvl8pPr indent="-317500" lvl="7" marL="3657600" rtl="0" algn="ctr">
              <a:lnSpc>
                <a:spcPct val="100000"/>
              </a:lnSpc>
              <a:spcBef>
                <a:spcPts val="0"/>
              </a:spcBef>
              <a:spcAft>
                <a:spcPts val="0"/>
              </a:spcAft>
              <a:buSzPts val="1400"/>
              <a:buChar char="○"/>
              <a:defRPr/>
            </a:lvl8pPr>
            <a:lvl9pPr indent="-317500" lvl="8" marL="4114800" rtl="0" algn="ctr">
              <a:lnSpc>
                <a:spcPct val="100000"/>
              </a:lnSpc>
              <a:spcBef>
                <a:spcPts val="0"/>
              </a:spcBef>
              <a:spcAft>
                <a:spcPts val="0"/>
              </a:spcAft>
              <a:buSzPts val="1400"/>
              <a:buChar char="■"/>
              <a:defRPr/>
            </a:lvl9pPr>
          </a:lstStyle>
          <a:p/>
        </p:txBody>
      </p:sp>
      <p:grpSp>
        <p:nvGrpSpPr>
          <p:cNvPr id="851" name="Google Shape;851;p57"/>
          <p:cNvGrpSpPr/>
          <p:nvPr/>
        </p:nvGrpSpPr>
        <p:grpSpPr>
          <a:xfrm flipH="1" rot="290067">
            <a:off x="7994758" y="3619370"/>
            <a:ext cx="1307008" cy="1636206"/>
            <a:chOff x="3581675" y="1822922"/>
            <a:chExt cx="1768067" cy="2213393"/>
          </a:xfrm>
        </p:grpSpPr>
        <p:sp>
          <p:nvSpPr>
            <p:cNvPr id="852" name="Google Shape;852;p57"/>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7"/>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7"/>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7"/>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7"/>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7"/>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7"/>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7"/>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860" name="Shape 860"/>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6">
    <p:spTree>
      <p:nvGrpSpPr>
        <p:cNvPr id="861" name="Shape 861"/>
        <p:cNvGrpSpPr/>
        <p:nvPr/>
      </p:nvGrpSpPr>
      <p:grpSpPr>
        <a:xfrm>
          <a:off x="0" y="0"/>
          <a:ext cx="0" cy="0"/>
          <a:chOff x="0" y="0"/>
          <a:chExt cx="0" cy="0"/>
        </a:xfrm>
      </p:grpSpPr>
      <p:sp>
        <p:nvSpPr>
          <p:cNvPr id="862" name="Google Shape;862;p59"/>
          <p:cNvSpPr/>
          <p:nvPr/>
        </p:nvSpPr>
        <p:spPr>
          <a:xfrm rot="560338">
            <a:off x="801705" y="1565980"/>
            <a:ext cx="256437" cy="25647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9"/>
          <p:cNvSpPr/>
          <p:nvPr/>
        </p:nvSpPr>
        <p:spPr>
          <a:xfrm rot="134291">
            <a:off x="451061" y="1207637"/>
            <a:ext cx="187489" cy="1874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9"/>
          <p:cNvSpPr txBox="1"/>
          <p:nvPr>
            <p:ph type="title"/>
          </p:nvPr>
        </p:nvSpPr>
        <p:spPr>
          <a:xfrm>
            <a:off x="713225" y="365750"/>
            <a:ext cx="4405500" cy="636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31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65" name="Google Shape;865;p59"/>
          <p:cNvSpPr txBox="1"/>
          <p:nvPr>
            <p:ph hasCustomPrompt="1" idx="2" type="title"/>
          </p:nvPr>
        </p:nvSpPr>
        <p:spPr>
          <a:xfrm>
            <a:off x="5195188" y="650275"/>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866" name="Google Shape;866;p59"/>
          <p:cNvSpPr txBox="1"/>
          <p:nvPr>
            <p:ph idx="1" type="subTitle"/>
          </p:nvPr>
        </p:nvSpPr>
        <p:spPr>
          <a:xfrm>
            <a:off x="5992328" y="68505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867" name="Google Shape;867;p59"/>
          <p:cNvSpPr txBox="1"/>
          <p:nvPr>
            <p:ph idx="3" type="subTitle"/>
          </p:nvPr>
        </p:nvSpPr>
        <p:spPr>
          <a:xfrm>
            <a:off x="5992328" y="93193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868" name="Google Shape;868;p59"/>
          <p:cNvSpPr txBox="1"/>
          <p:nvPr>
            <p:ph hasCustomPrompt="1" idx="4" type="title"/>
          </p:nvPr>
        </p:nvSpPr>
        <p:spPr>
          <a:xfrm>
            <a:off x="5193688" y="1682371"/>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869" name="Google Shape;869;p59"/>
          <p:cNvSpPr txBox="1"/>
          <p:nvPr>
            <p:ph idx="5" type="subTitle"/>
          </p:nvPr>
        </p:nvSpPr>
        <p:spPr>
          <a:xfrm>
            <a:off x="5994024" y="171962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870" name="Google Shape;870;p59"/>
          <p:cNvSpPr txBox="1"/>
          <p:nvPr>
            <p:ph idx="6" type="subTitle"/>
          </p:nvPr>
        </p:nvSpPr>
        <p:spPr>
          <a:xfrm>
            <a:off x="5994024" y="196650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871" name="Google Shape;871;p59"/>
          <p:cNvSpPr txBox="1"/>
          <p:nvPr>
            <p:ph hasCustomPrompt="1" idx="7" type="title"/>
          </p:nvPr>
        </p:nvSpPr>
        <p:spPr>
          <a:xfrm>
            <a:off x="5195188" y="2723119"/>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872" name="Google Shape;872;p59"/>
          <p:cNvSpPr txBox="1"/>
          <p:nvPr>
            <p:ph idx="8" type="subTitle"/>
          </p:nvPr>
        </p:nvSpPr>
        <p:spPr>
          <a:xfrm>
            <a:off x="5990651" y="275420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873" name="Google Shape;873;p59"/>
          <p:cNvSpPr txBox="1"/>
          <p:nvPr>
            <p:ph idx="9" type="subTitle"/>
          </p:nvPr>
        </p:nvSpPr>
        <p:spPr>
          <a:xfrm>
            <a:off x="5990651" y="300108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874" name="Google Shape;874;p59"/>
          <p:cNvSpPr txBox="1"/>
          <p:nvPr>
            <p:ph hasCustomPrompt="1" idx="13" type="title"/>
          </p:nvPr>
        </p:nvSpPr>
        <p:spPr>
          <a:xfrm>
            <a:off x="5193688" y="3750925"/>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875" name="Google Shape;875;p59"/>
          <p:cNvSpPr txBox="1"/>
          <p:nvPr>
            <p:ph idx="14" type="subTitle"/>
          </p:nvPr>
        </p:nvSpPr>
        <p:spPr>
          <a:xfrm>
            <a:off x="5992347" y="378877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876" name="Google Shape;876;p59"/>
          <p:cNvSpPr txBox="1"/>
          <p:nvPr>
            <p:ph idx="15" type="subTitle"/>
          </p:nvPr>
        </p:nvSpPr>
        <p:spPr>
          <a:xfrm>
            <a:off x="5992347" y="403565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spTree>
      <p:nvGrpSpPr>
        <p:cNvPr id="877" name="Shape 877"/>
        <p:cNvGrpSpPr/>
        <p:nvPr/>
      </p:nvGrpSpPr>
      <p:grpSpPr>
        <a:xfrm>
          <a:off x="0" y="0"/>
          <a:ext cx="0" cy="0"/>
          <a:chOff x="0" y="0"/>
          <a:chExt cx="0" cy="0"/>
        </a:xfrm>
      </p:grpSpPr>
      <p:sp>
        <p:nvSpPr>
          <p:cNvPr id="878" name="Google Shape;878;p60"/>
          <p:cNvSpPr txBox="1"/>
          <p:nvPr>
            <p:ph type="title"/>
          </p:nvPr>
        </p:nvSpPr>
        <p:spPr>
          <a:xfrm>
            <a:off x="1095600" y="2890550"/>
            <a:ext cx="6952800" cy="1265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879" name="Google Shape;879;p60"/>
          <p:cNvSpPr txBox="1"/>
          <p:nvPr>
            <p:ph hasCustomPrompt="1" idx="2" type="title"/>
          </p:nvPr>
        </p:nvSpPr>
        <p:spPr>
          <a:xfrm>
            <a:off x="3913050" y="2024900"/>
            <a:ext cx="1317900" cy="90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7500"/>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880" name="Google Shape;880;p60"/>
          <p:cNvSpPr txBox="1"/>
          <p:nvPr>
            <p:ph idx="1" type="subTitle"/>
          </p:nvPr>
        </p:nvSpPr>
        <p:spPr>
          <a:xfrm>
            <a:off x="1096200" y="4069025"/>
            <a:ext cx="6951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881" name="Shape 881"/>
        <p:cNvGrpSpPr/>
        <p:nvPr/>
      </p:nvGrpSpPr>
      <p:grpSpPr>
        <a:xfrm>
          <a:off x="0" y="0"/>
          <a:ext cx="0" cy="0"/>
          <a:chOff x="0" y="0"/>
          <a:chExt cx="0" cy="0"/>
        </a:xfrm>
      </p:grpSpPr>
      <p:sp>
        <p:nvSpPr>
          <p:cNvPr id="882" name="Google Shape;882;p61"/>
          <p:cNvSpPr/>
          <p:nvPr/>
        </p:nvSpPr>
        <p:spPr>
          <a:xfrm rot="5400000">
            <a:off x="-1140412" y="3470964"/>
            <a:ext cx="2803227" cy="802799"/>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61"/>
          <p:cNvSpPr/>
          <p:nvPr/>
        </p:nvSpPr>
        <p:spPr>
          <a:xfrm>
            <a:off x="6594101" y="4609200"/>
            <a:ext cx="2664321" cy="638602"/>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 name="Google Shape;884;p61"/>
          <p:cNvGrpSpPr/>
          <p:nvPr/>
        </p:nvGrpSpPr>
        <p:grpSpPr>
          <a:xfrm rot="-4817841">
            <a:off x="8022841" y="4483378"/>
            <a:ext cx="495650" cy="890316"/>
            <a:chOff x="781275" y="4335125"/>
            <a:chExt cx="290050" cy="520975"/>
          </a:xfrm>
        </p:grpSpPr>
        <p:sp>
          <p:nvSpPr>
            <p:cNvPr id="885" name="Google Shape;885;p61"/>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1"/>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61"/>
          <p:cNvGrpSpPr/>
          <p:nvPr/>
        </p:nvGrpSpPr>
        <p:grpSpPr>
          <a:xfrm rot="-2067230">
            <a:off x="113470" y="1415105"/>
            <a:ext cx="454698" cy="525293"/>
            <a:chOff x="1182325" y="4709275"/>
            <a:chExt cx="403200" cy="465800"/>
          </a:xfrm>
        </p:grpSpPr>
        <p:sp>
          <p:nvSpPr>
            <p:cNvPr id="888" name="Google Shape;888;p61"/>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1"/>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61"/>
          <p:cNvSpPr/>
          <p:nvPr/>
        </p:nvSpPr>
        <p:spPr>
          <a:xfrm rot="-2859116">
            <a:off x="8473327" y="3949232"/>
            <a:ext cx="857665" cy="112928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1"/>
          <p:cNvSpPr/>
          <p:nvPr/>
        </p:nvSpPr>
        <p:spPr>
          <a:xfrm rot="784075">
            <a:off x="-8547" y="3424397"/>
            <a:ext cx="356205" cy="89593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 name="Google Shape;892;p61"/>
          <p:cNvGrpSpPr/>
          <p:nvPr/>
        </p:nvGrpSpPr>
        <p:grpSpPr>
          <a:xfrm rot="1241619">
            <a:off x="8643449" y="2607228"/>
            <a:ext cx="481392" cy="556132"/>
            <a:chOff x="1182325" y="4709275"/>
            <a:chExt cx="403200" cy="465800"/>
          </a:xfrm>
        </p:grpSpPr>
        <p:sp>
          <p:nvSpPr>
            <p:cNvPr id="893" name="Google Shape;893;p61"/>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1"/>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 name="Google Shape;895;p61"/>
          <p:cNvSpPr/>
          <p:nvPr/>
        </p:nvSpPr>
        <p:spPr>
          <a:xfrm rot="224986">
            <a:off x="7777049" y="102622"/>
            <a:ext cx="987231" cy="4746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1"/>
          <p:cNvSpPr/>
          <p:nvPr/>
        </p:nvSpPr>
        <p:spPr>
          <a:xfrm rot="2845812">
            <a:off x="203873" y="4419973"/>
            <a:ext cx="404361" cy="101711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1"/>
          <p:cNvSpPr/>
          <p:nvPr/>
        </p:nvSpPr>
        <p:spPr>
          <a:xfrm flipH="1" rot="-225035">
            <a:off x="8514492" y="328623"/>
            <a:ext cx="739298" cy="3554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1"/>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899" name="Google Shape;899;p61"/>
          <p:cNvGrpSpPr/>
          <p:nvPr/>
        </p:nvGrpSpPr>
        <p:grpSpPr>
          <a:xfrm>
            <a:off x="-98880" y="4009275"/>
            <a:ext cx="1022601" cy="889745"/>
            <a:chOff x="-98874" y="4014305"/>
            <a:chExt cx="1016199" cy="884086"/>
          </a:xfrm>
        </p:grpSpPr>
        <p:sp>
          <p:nvSpPr>
            <p:cNvPr id="900" name="Google Shape;900;p61"/>
            <p:cNvSpPr/>
            <p:nvPr/>
          </p:nvSpPr>
          <p:spPr>
            <a:xfrm rot="5424085">
              <a:off x="496867" y="4166421"/>
              <a:ext cx="501104" cy="336313"/>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1"/>
            <p:cNvSpPr/>
            <p:nvPr/>
          </p:nvSpPr>
          <p:spPr>
            <a:xfrm rot="5424085">
              <a:off x="261205" y="4035652"/>
              <a:ext cx="335767" cy="295446"/>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1"/>
            <p:cNvSpPr/>
            <p:nvPr/>
          </p:nvSpPr>
          <p:spPr>
            <a:xfrm rot="5424085">
              <a:off x="-61604" y="4062304"/>
              <a:ext cx="798115" cy="867091"/>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903" name="Shape 903"/>
        <p:cNvGrpSpPr/>
        <p:nvPr/>
      </p:nvGrpSpPr>
      <p:grpSpPr>
        <a:xfrm>
          <a:off x="0" y="0"/>
          <a:ext cx="0" cy="0"/>
          <a:chOff x="0" y="0"/>
          <a:chExt cx="0" cy="0"/>
        </a:xfrm>
      </p:grpSpPr>
      <p:sp>
        <p:nvSpPr>
          <p:cNvPr id="904" name="Google Shape;904;p62"/>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05" name="Google Shape;905;p62"/>
          <p:cNvSpPr/>
          <p:nvPr/>
        </p:nvSpPr>
        <p:spPr>
          <a:xfrm rot="-192736">
            <a:off x="2149419" y="4120745"/>
            <a:ext cx="637574" cy="83949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62"/>
          <p:cNvSpPr/>
          <p:nvPr/>
        </p:nvSpPr>
        <p:spPr>
          <a:xfrm flipH="1" rot="-10090587">
            <a:off x="8503676" y="-49031"/>
            <a:ext cx="815734" cy="107413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2"/>
          <p:cNvSpPr/>
          <p:nvPr/>
        </p:nvSpPr>
        <p:spPr>
          <a:xfrm rot="-10408061">
            <a:off x="7235186" y="-137382"/>
            <a:ext cx="815707" cy="1074153"/>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2"/>
          <p:cNvSpPr/>
          <p:nvPr/>
        </p:nvSpPr>
        <p:spPr>
          <a:xfrm flipH="1" rot="4277889">
            <a:off x="1762929" y="4134320"/>
            <a:ext cx="521747" cy="68700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2"/>
          <p:cNvSpPr/>
          <p:nvPr/>
        </p:nvSpPr>
        <p:spPr>
          <a:xfrm flipH="1">
            <a:off x="-249849" y="4237174"/>
            <a:ext cx="4374582" cy="1048527"/>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2"/>
          <p:cNvSpPr/>
          <p:nvPr/>
        </p:nvSpPr>
        <p:spPr>
          <a:xfrm flipH="1" rot="-225063">
            <a:off x="8126502" y="1135031"/>
            <a:ext cx="1172082" cy="56357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2"/>
          <p:cNvSpPr/>
          <p:nvPr/>
        </p:nvSpPr>
        <p:spPr>
          <a:xfrm flipH="1" rot="-225026">
            <a:off x="1353006" y="3494925"/>
            <a:ext cx="1064227" cy="51169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 name="Google Shape;912;p62"/>
          <p:cNvGrpSpPr/>
          <p:nvPr/>
        </p:nvGrpSpPr>
        <p:grpSpPr>
          <a:xfrm>
            <a:off x="123450" y="2859484"/>
            <a:ext cx="1522054" cy="2180804"/>
            <a:chOff x="3465080" y="-890529"/>
            <a:chExt cx="2187802" cy="3134690"/>
          </a:xfrm>
        </p:grpSpPr>
        <p:sp>
          <p:nvSpPr>
            <p:cNvPr id="913" name="Google Shape;913;p62"/>
            <p:cNvSpPr/>
            <p:nvPr/>
          </p:nvSpPr>
          <p:spPr>
            <a:xfrm>
              <a:off x="4015516" y="103264"/>
              <a:ext cx="1637366" cy="2140898"/>
            </a:xfrm>
            <a:custGeom>
              <a:rect b="b" l="l" r="r" t="t"/>
              <a:pathLst>
                <a:path extrusionOk="0" h="45851" w="35067">
                  <a:moveTo>
                    <a:pt x="28454" y="0"/>
                  </a:moveTo>
                  <a:cubicBezTo>
                    <a:pt x="28376" y="425"/>
                    <a:pt x="28261" y="848"/>
                    <a:pt x="28126" y="1255"/>
                  </a:cubicBezTo>
                  <a:cubicBezTo>
                    <a:pt x="27015" y="4565"/>
                    <a:pt x="24338" y="7169"/>
                    <a:pt x="21290" y="8869"/>
                  </a:cubicBezTo>
                  <a:cubicBezTo>
                    <a:pt x="18242" y="10570"/>
                    <a:pt x="14824" y="11470"/>
                    <a:pt x="11425" y="12265"/>
                  </a:cubicBezTo>
                  <a:cubicBezTo>
                    <a:pt x="10974" y="12370"/>
                    <a:pt x="10522" y="12479"/>
                    <a:pt x="10065" y="12591"/>
                  </a:cubicBezTo>
                  <a:cubicBezTo>
                    <a:pt x="9666" y="12095"/>
                    <a:pt x="9142" y="11695"/>
                    <a:pt x="8549" y="11454"/>
                  </a:cubicBezTo>
                  <a:cubicBezTo>
                    <a:pt x="8112" y="11281"/>
                    <a:pt x="7645" y="11197"/>
                    <a:pt x="7177" y="11197"/>
                  </a:cubicBezTo>
                  <a:cubicBezTo>
                    <a:pt x="6099" y="11197"/>
                    <a:pt x="5015" y="11640"/>
                    <a:pt x="4291" y="12443"/>
                  </a:cubicBezTo>
                  <a:cubicBezTo>
                    <a:pt x="3472" y="13338"/>
                    <a:pt x="3138" y="14567"/>
                    <a:pt x="3065" y="15795"/>
                  </a:cubicBezTo>
                  <a:cubicBezTo>
                    <a:pt x="1092" y="17672"/>
                    <a:pt x="0" y="20448"/>
                    <a:pt x="119" y="23167"/>
                  </a:cubicBezTo>
                  <a:cubicBezTo>
                    <a:pt x="119" y="23197"/>
                    <a:pt x="4833" y="28779"/>
                    <a:pt x="2915" y="42221"/>
                  </a:cubicBezTo>
                  <a:cubicBezTo>
                    <a:pt x="4546" y="44970"/>
                    <a:pt x="7537" y="45850"/>
                    <a:pt x="10698" y="45850"/>
                  </a:cubicBezTo>
                  <a:cubicBezTo>
                    <a:pt x="16331" y="45850"/>
                    <a:pt x="22506" y="43056"/>
                    <a:pt x="22506" y="43056"/>
                  </a:cubicBezTo>
                  <a:cubicBezTo>
                    <a:pt x="21387" y="41335"/>
                    <a:pt x="20667" y="39357"/>
                    <a:pt x="20404" y="37319"/>
                  </a:cubicBezTo>
                  <a:cubicBezTo>
                    <a:pt x="20285" y="36410"/>
                    <a:pt x="20256" y="35483"/>
                    <a:pt x="20327" y="34564"/>
                  </a:cubicBezTo>
                  <a:lnTo>
                    <a:pt x="20327" y="34564"/>
                  </a:lnTo>
                  <a:cubicBezTo>
                    <a:pt x="20400" y="34594"/>
                    <a:pt x="20478" y="34620"/>
                    <a:pt x="20552" y="34645"/>
                  </a:cubicBezTo>
                  <a:cubicBezTo>
                    <a:pt x="22408" y="35272"/>
                    <a:pt x="24366" y="35532"/>
                    <a:pt x="26316" y="35688"/>
                  </a:cubicBezTo>
                  <a:cubicBezTo>
                    <a:pt x="26822" y="35729"/>
                    <a:pt x="27334" y="35762"/>
                    <a:pt x="27843" y="35762"/>
                  </a:cubicBezTo>
                  <a:cubicBezTo>
                    <a:pt x="28726" y="35762"/>
                    <a:pt x="29599" y="35662"/>
                    <a:pt x="30411" y="35327"/>
                  </a:cubicBezTo>
                  <a:cubicBezTo>
                    <a:pt x="30744" y="35185"/>
                    <a:pt x="31073" y="35001"/>
                    <a:pt x="31268" y="34703"/>
                  </a:cubicBezTo>
                  <a:cubicBezTo>
                    <a:pt x="31675" y="34097"/>
                    <a:pt x="31412" y="33294"/>
                    <a:pt x="31284" y="32573"/>
                  </a:cubicBezTo>
                  <a:cubicBezTo>
                    <a:pt x="31041" y="31250"/>
                    <a:pt x="31330" y="29839"/>
                    <a:pt x="32069" y="28715"/>
                  </a:cubicBezTo>
                  <a:cubicBezTo>
                    <a:pt x="32262" y="28417"/>
                    <a:pt x="32496" y="28124"/>
                    <a:pt x="32570" y="27773"/>
                  </a:cubicBezTo>
                  <a:cubicBezTo>
                    <a:pt x="32726" y="27031"/>
                    <a:pt x="32139" y="26388"/>
                    <a:pt x="31521" y="25897"/>
                  </a:cubicBezTo>
                  <a:cubicBezTo>
                    <a:pt x="31718" y="25885"/>
                    <a:pt x="31907" y="25792"/>
                    <a:pt x="32060" y="25664"/>
                  </a:cubicBezTo>
                  <a:cubicBezTo>
                    <a:pt x="32251" y="25502"/>
                    <a:pt x="32393" y="25294"/>
                    <a:pt x="32530" y="25086"/>
                  </a:cubicBezTo>
                  <a:cubicBezTo>
                    <a:pt x="32626" y="24939"/>
                    <a:pt x="32722" y="24789"/>
                    <a:pt x="32748" y="24616"/>
                  </a:cubicBezTo>
                  <a:cubicBezTo>
                    <a:pt x="32796" y="24272"/>
                    <a:pt x="32534" y="23969"/>
                    <a:pt x="32328" y="23690"/>
                  </a:cubicBezTo>
                  <a:cubicBezTo>
                    <a:pt x="32095" y="23376"/>
                    <a:pt x="31900" y="23027"/>
                    <a:pt x="31766" y="22659"/>
                  </a:cubicBezTo>
                  <a:cubicBezTo>
                    <a:pt x="32829" y="22060"/>
                    <a:pt x="33792" y="21271"/>
                    <a:pt x="34590" y="20345"/>
                  </a:cubicBezTo>
                  <a:cubicBezTo>
                    <a:pt x="34802" y="20093"/>
                    <a:pt x="35017" y="19812"/>
                    <a:pt x="35030" y="19482"/>
                  </a:cubicBezTo>
                  <a:cubicBezTo>
                    <a:pt x="35067" y="18755"/>
                    <a:pt x="34219" y="18376"/>
                    <a:pt x="33569" y="18063"/>
                  </a:cubicBezTo>
                  <a:cubicBezTo>
                    <a:pt x="32147" y="17380"/>
                    <a:pt x="31028" y="16101"/>
                    <a:pt x="30533" y="14609"/>
                  </a:cubicBezTo>
                  <a:cubicBezTo>
                    <a:pt x="29806" y="12412"/>
                    <a:pt x="30424" y="10031"/>
                    <a:pt x="30501" y="7720"/>
                  </a:cubicBezTo>
                  <a:cubicBezTo>
                    <a:pt x="30583" y="5020"/>
                    <a:pt x="29853" y="2305"/>
                    <a:pt x="28454"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62"/>
            <p:cNvSpPr/>
            <p:nvPr/>
          </p:nvSpPr>
          <p:spPr>
            <a:xfrm>
              <a:off x="3939268" y="50408"/>
              <a:ext cx="1404931" cy="1134581"/>
            </a:xfrm>
            <a:custGeom>
              <a:rect b="b" l="l" r="r" t="t"/>
              <a:pathLst>
                <a:path extrusionOk="0" h="24299" w="30089">
                  <a:moveTo>
                    <a:pt x="23999" y="1"/>
                  </a:moveTo>
                  <a:cubicBezTo>
                    <a:pt x="20815" y="1"/>
                    <a:pt x="16621" y="816"/>
                    <a:pt x="12001" y="3835"/>
                  </a:cubicBezTo>
                  <a:cubicBezTo>
                    <a:pt x="0" y="11676"/>
                    <a:pt x="1752" y="24299"/>
                    <a:pt x="1752" y="24299"/>
                  </a:cubicBezTo>
                  <a:cubicBezTo>
                    <a:pt x="1634" y="21580"/>
                    <a:pt x="2725" y="18804"/>
                    <a:pt x="4699" y="16929"/>
                  </a:cubicBezTo>
                  <a:cubicBezTo>
                    <a:pt x="4769" y="15703"/>
                    <a:pt x="5106" y="14475"/>
                    <a:pt x="5924" y="13576"/>
                  </a:cubicBezTo>
                  <a:cubicBezTo>
                    <a:pt x="6650" y="12775"/>
                    <a:pt x="7735" y="12333"/>
                    <a:pt x="8813" y="12333"/>
                  </a:cubicBezTo>
                  <a:cubicBezTo>
                    <a:pt x="9280" y="12333"/>
                    <a:pt x="9747" y="12416"/>
                    <a:pt x="10182" y="12589"/>
                  </a:cubicBezTo>
                  <a:cubicBezTo>
                    <a:pt x="10777" y="12827"/>
                    <a:pt x="11300" y="13227"/>
                    <a:pt x="11701" y="13723"/>
                  </a:cubicBezTo>
                  <a:cubicBezTo>
                    <a:pt x="12153" y="13612"/>
                    <a:pt x="12609" y="13505"/>
                    <a:pt x="13061" y="13400"/>
                  </a:cubicBezTo>
                  <a:cubicBezTo>
                    <a:pt x="16458" y="12603"/>
                    <a:pt x="19880" y="11703"/>
                    <a:pt x="22927" y="10004"/>
                  </a:cubicBezTo>
                  <a:cubicBezTo>
                    <a:pt x="25974" y="8301"/>
                    <a:pt x="28651" y="5696"/>
                    <a:pt x="29760" y="2388"/>
                  </a:cubicBezTo>
                  <a:cubicBezTo>
                    <a:pt x="29897" y="1981"/>
                    <a:pt x="30009" y="1558"/>
                    <a:pt x="30089" y="1132"/>
                  </a:cubicBezTo>
                  <a:cubicBezTo>
                    <a:pt x="30089" y="1129"/>
                    <a:pt x="30086" y="1126"/>
                    <a:pt x="30086" y="1126"/>
                  </a:cubicBezTo>
                  <a:cubicBezTo>
                    <a:pt x="30086" y="1126"/>
                    <a:pt x="27740" y="1"/>
                    <a:pt x="23999" y="1"/>
                  </a:cubicBezTo>
                  <a:close/>
                </a:path>
              </a:pathLst>
            </a:custGeom>
            <a:gradFill>
              <a:gsLst>
                <a:gs pos="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2"/>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2"/>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2"/>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2"/>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2"/>
            <p:cNvSpPr/>
            <p:nvPr/>
          </p:nvSpPr>
          <p:spPr>
            <a:xfrm>
              <a:off x="4003283" y="83606"/>
              <a:ext cx="1350814" cy="1762175"/>
            </a:xfrm>
            <a:custGeom>
              <a:rect b="b" l="l" r="r" t="t"/>
              <a:pathLst>
                <a:path extrusionOk="0" h="37740" w="28930">
                  <a:moveTo>
                    <a:pt x="28582" y="1"/>
                  </a:moveTo>
                  <a:cubicBezTo>
                    <a:pt x="28474" y="1"/>
                    <a:pt x="28374" y="63"/>
                    <a:pt x="28353" y="207"/>
                  </a:cubicBezTo>
                  <a:cubicBezTo>
                    <a:pt x="28013" y="2496"/>
                    <a:pt x="26879" y="4600"/>
                    <a:pt x="25148" y="6135"/>
                  </a:cubicBezTo>
                  <a:cubicBezTo>
                    <a:pt x="24936" y="6326"/>
                    <a:pt x="25134" y="6610"/>
                    <a:pt x="25360" y="6610"/>
                  </a:cubicBezTo>
                  <a:cubicBezTo>
                    <a:pt x="25424" y="6610"/>
                    <a:pt x="25489" y="6588"/>
                    <a:pt x="25548" y="6535"/>
                  </a:cubicBezTo>
                  <a:cubicBezTo>
                    <a:pt x="27342" y="4941"/>
                    <a:pt x="28543" y="2728"/>
                    <a:pt x="28898" y="356"/>
                  </a:cubicBezTo>
                  <a:cubicBezTo>
                    <a:pt x="28930" y="141"/>
                    <a:pt x="28746" y="1"/>
                    <a:pt x="28582" y="1"/>
                  </a:cubicBezTo>
                  <a:close/>
                  <a:moveTo>
                    <a:pt x="22912" y="8059"/>
                  </a:moveTo>
                  <a:cubicBezTo>
                    <a:pt x="22866" y="8059"/>
                    <a:pt x="22818" y="8072"/>
                    <a:pt x="22768" y="8101"/>
                  </a:cubicBezTo>
                  <a:cubicBezTo>
                    <a:pt x="19026" y="10241"/>
                    <a:pt x="14971" y="11791"/>
                    <a:pt x="10755" y="12695"/>
                  </a:cubicBezTo>
                  <a:cubicBezTo>
                    <a:pt x="10701" y="12705"/>
                    <a:pt x="10659" y="12727"/>
                    <a:pt x="10628" y="12756"/>
                  </a:cubicBezTo>
                  <a:cubicBezTo>
                    <a:pt x="9955" y="11917"/>
                    <a:pt x="8978" y="11333"/>
                    <a:pt x="7880" y="11206"/>
                  </a:cubicBezTo>
                  <a:cubicBezTo>
                    <a:pt x="7722" y="11188"/>
                    <a:pt x="7563" y="11179"/>
                    <a:pt x="7405" y="11179"/>
                  </a:cubicBezTo>
                  <a:cubicBezTo>
                    <a:pt x="6038" y="11179"/>
                    <a:pt x="4729" y="11859"/>
                    <a:pt x="3940" y="12989"/>
                  </a:cubicBezTo>
                  <a:cubicBezTo>
                    <a:pt x="3295" y="13916"/>
                    <a:pt x="3039" y="15018"/>
                    <a:pt x="3051" y="16128"/>
                  </a:cubicBezTo>
                  <a:cubicBezTo>
                    <a:pt x="1107" y="17912"/>
                    <a:pt x="0" y="20507"/>
                    <a:pt x="54" y="23146"/>
                  </a:cubicBezTo>
                  <a:cubicBezTo>
                    <a:pt x="58" y="23329"/>
                    <a:pt x="201" y="23420"/>
                    <a:pt x="343" y="23420"/>
                  </a:cubicBezTo>
                  <a:cubicBezTo>
                    <a:pt x="485" y="23420"/>
                    <a:pt x="625" y="23329"/>
                    <a:pt x="621" y="23146"/>
                  </a:cubicBezTo>
                  <a:cubicBezTo>
                    <a:pt x="572" y="20815"/>
                    <a:pt x="1479" y="18540"/>
                    <a:pt x="3099" y="16872"/>
                  </a:cubicBezTo>
                  <a:cubicBezTo>
                    <a:pt x="3135" y="17190"/>
                    <a:pt x="3192" y="17507"/>
                    <a:pt x="3266" y="17816"/>
                  </a:cubicBezTo>
                  <a:cubicBezTo>
                    <a:pt x="3897" y="20448"/>
                    <a:pt x="5887" y="23757"/>
                    <a:pt x="8850" y="23757"/>
                  </a:cubicBezTo>
                  <a:cubicBezTo>
                    <a:pt x="9186" y="23757"/>
                    <a:pt x="9535" y="23715"/>
                    <a:pt x="9896" y="23624"/>
                  </a:cubicBezTo>
                  <a:cubicBezTo>
                    <a:pt x="10224" y="23542"/>
                    <a:pt x="10119" y="23068"/>
                    <a:pt x="9820" y="23068"/>
                  </a:cubicBezTo>
                  <a:cubicBezTo>
                    <a:pt x="9796" y="23068"/>
                    <a:pt x="9771" y="23071"/>
                    <a:pt x="9744" y="23077"/>
                  </a:cubicBezTo>
                  <a:cubicBezTo>
                    <a:pt x="9472" y="23146"/>
                    <a:pt x="9200" y="23178"/>
                    <a:pt x="8932" y="23178"/>
                  </a:cubicBezTo>
                  <a:cubicBezTo>
                    <a:pt x="7607" y="23178"/>
                    <a:pt x="6375" y="22392"/>
                    <a:pt x="5544" y="21360"/>
                  </a:cubicBezTo>
                  <a:cubicBezTo>
                    <a:pt x="4621" y="20213"/>
                    <a:pt x="4007" y="18721"/>
                    <a:pt x="3731" y="17283"/>
                  </a:cubicBezTo>
                  <a:cubicBezTo>
                    <a:pt x="3455" y="15846"/>
                    <a:pt x="3635" y="14226"/>
                    <a:pt x="4590" y="13061"/>
                  </a:cubicBezTo>
                  <a:cubicBezTo>
                    <a:pt x="5278" y="12226"/>
                    <a:pt x="6340" y="11742"/>
                    <a:pt x="7412" y="11742"/>
                  </a:cubicBezTo>
                  <a:cubicBezTo>
                    <a:pt x="7686" y="11742"/>
                    <a:pt x="7960" y="11773"/>
                    <a:pt x="8229" y="11839"/>
                  </a:cubicBezTo>
                  <a:cubicBezTo>
                    <a:pt x="9481" y="12142"/>
                    <a:pt x="10486" y="13140"/>
                    <a:pt x="10846" y="14368"/>
                  </a:cubicBezTo>
                  <a:cubicBezTo>
                    <a:pt x="10887" y="14507"/>
                    <a:pt x="10998" y="14567"/>
                    <a:pt x="11111" y="14567"/>
                  </a:cubicBezTo>
                  <a:cubicBezTo>
                    <a:pt x="11281" y="14567"/>
                    <a:pt x="11455" y="14428"/>
                    <a:pt x="11393" y="14217"/>
                  </a:cubicBezTo>
                  <a:cubicBezTo>
                    <a:pt x="11291" y="13868"/>
                    <a:pt x="11145" y="13534"/>
                    <a:pt x="10958" y="13227"/>
                  </a:cubicBezTo>
                  <a:cubicBezTo>
                    <a:pt x="15201" y="12313"/>
                    <a:pt x="19288" y="10742"/>
                    <a:pt x="23055" y="8588"/>
                  </a:cubicBezTo>
                  <a:cubicBezTo>
                    <a:pt x="23324" y="8434"/>
                    <a:pt x="23161" y="8059"/>
                    <a:pt x="22912" y="8059"/>
                  </a:cubicBezTo>
                  <a:close/>
                  <a:moveTo>
                    <a:pt x="15951" y="31904"/>
                  </a:moveTo>
                  <a:lnTo>
                    <a:pt x="15938" y="31911"/>
                  </a:lnTo>
                  <a:cubicBezTo>
                    <a:pt x="16799" y="34312"/>
                    <a:pt x="18493" y="36404"/>
                    <a:pt x="20668" y="37740"/>
                  </a:cubicBezTo>
                  <a:cubicBezTo>
                    <a:pt x="20547" y="36830"/>
                    <a:pt x="20521" y="35904"/>
                    <a:pt x="20591" y="34986"/>
                  </a:cubicBezTo>
                  <a:cubicBezTo>
                    <a:pt x="18817" y="34351"/>
                    <a:pt x="17153" y="33343"/>
                    <a:pt x="15951" y="31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2"/>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2"/>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2"/>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62"/>
            <p:cNvSpPr/>
            <p:nvPr/>
          </p:nvSpPr>
          <p:spPr>
            <a:xfrm>
              <a:off x="4775148" y="949042"/>
              <a:ext cx="311065" cy="311112"/>
            </a:xfrm>
            <a:custGeom>
              <a:rect b="b" l="l" r="r" t="t"/>
              <a:pathLst>
                <a:path extrusionOk="0" h="6663" w="6662">
                  <a:moveTo>
                    <a:pt x="3331" y="0"/>
                  </a:moveTo>
                  <a:cubicBezTo>
                    <a:pt x="1492" y="0"/>
                    <a:pt x="0" y="1492"/>
                    <a:pt x="0" y="3331"/>
                  </a:cubicBezTo>
                  <a:cubicBezTo>
                    <a:pt x="0" y="5172"/>
                    <a:pt x="1492" y="6662"/>
                    <a:pt x="3331" y="6662"/>
                  </a:cubicBezTo>
                  <a:cubicBezTo>
                    <a:pt x="5170" y="6662"/>
                    <a:pt x="6662" y="5172"/>
                    <a:pt x="6662" y="3331"/>
                  </a:cubicBezTo>
                  <a:cubicBezTo>
                    <a:pt x="6662" y="1492"/>
                    <a:pt x="5170" y="0"/>
                    <a:pt x="3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62"/>
          <p:cNvGrpSpPr/>
          <p:nvPr/>
        </p:nvGrpSpPr>
        <p:grpSpPr>
          <a:xfrm rot="-9505545">
            <a:off x="7674872" y="-116714"/>
            <a:ext cx="1253781" cy="1646094"/>
            <a:chOff x="4209465" y="-890529"/>
            <a:chExt cx="1101609" cy="1446307"/>
          </a:xfrm>
        </p:grpSpPr>
        <p:sp>
          <p:nvSpPr>
            <p:cNvPr id="925" name="Google Shape;925;p62"/>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2"/>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2"/>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2"/>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929" name="Shape 929"/>
        <p:cNvGrpSpPr/>
        <p:nvPr/>
      </p:nvGrpSpPr>
      <p:grpSpPr>
        <a:xfrm>
          <a:off x="0" y="0"/>
          <a:ext cx="0" cy="0"/>
          <a:chOff x="0" y="0"/>
          <a:chExt cx="0" cy="0"/>
        </a:xfrm>
      </p:grpSpPr>
      <p:sp>
        <p:nvSpPr>
          <p:cNvPr id="930" name="Google Shape;930;p63"/>
          <p:cNvSpPr/>
          <p:nvPr/>
        </p:nvSpPr>
        <p:spPr>
          <a:xfrm rot="5400000">
            <a:off x="-1471649" y="2857938"/>
            <a:ext cx="3746862"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63"/>
          <p:cNvSpPr/>
          <p:nvPr/>
        </p:nvSpPr>
        <p:spPr>
          <a:xfrm rot="1657820">
            <a:off x="3316919" y="4522783"/>
            <a:ext cx="189872" cy="189899"/>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3"/>
          <p:cNvSpPr/>
          <p:nvPr/>
        </p:nvSpPr>
        <p:spPr>
          <a:xfrm rot="676936">
            <a:off x="5793697" y="332870"/>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3"/>
          <p:cNvSpPr/>
          <p:nvPr/>
        </p:nvSpPr>
        <p:spPr>
          <a:xfrm rot="-5400000">
            <a:off x="6788627" y="1188102"/>
            <a:ext cx="3863155" cy="1188760"/>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 name="Google Shape;934;p63"/>
          <p:cNvGrpSpPr/>
          <p:nvPr/>
        </p:nvGrpSpPr>
        <p:grpSpPr>
          <a:xfrm rot="2700000">
            <a:off x="8289155" y="1935377"/>
            <a:ext cx="615127" cy="559893"/>
            <a:chOff x="3089194" y="1815525"/>
            <a:chExt cx="616790" cy="561327"/>
          </a:xfrm>
        </p:grpSpPr>
        <p:sp>
          <p:nvSpPr>
            <p:cNvPr id="935" name="Google Shape;935;p63"/>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63"/>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63"/>
          <p:cNvGrpSpPr/>
          <p:nvPr/>
        </p:nvGrpSpPr>
        <p:grpSpPr>
          <a:xfrm rot="2700000">
            <a:off x="83122" y="2104546"/>
            <a:ext cx="473993" cy="431450"/>
            <a:chOff x="3089194" y="1815525"/>
            <a:chExt cx="616790" cy="561327"/>
          </a:xfrm>
        </p:grpSpPr>
        <p:sp>
          <p:nvSpPr>
            <p:cNvPr id="938" name="Google Shape;938;p63"/>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3"/>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 name="Google Shape;940;p63"/>
          <p:cNvSpPr txBox="1"/>
          <p:nvPr>
            <p:ph type="title"/>
          </p:nvPr>
        </p:nvSpPr>
        <p:spPr>
          <a:xfrm>
            <a:off x="1783050" y="1756438"/>
            <a:ext cx="5577900" cy="128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300">
                <a:latin typeface="Nunito Medium"/>
                <a:ea typeface="Nunito Medium"/>
                <a:cs typeface="Nunito Medium"/>
                <a:sym typeface="Nunito Medium"/>
              </a:defRPr>
            </a:lvl1pPr>
            <a:lvl2pPr lvl="1" rtl="0">
              <a:spcBef>
                <a:spcPts val="0"/>
              </a:spcBef>
              <a:spcAft>
                <a:spcPts val="0"/>
              </a:spcAft>
              <a:buSzPts val="2100"/>
              <a:buNone/>
              <a:defRPr sz="2100">
                <a:latin typeface="Nunito Medium"/>
                <a:ea typeface="Nunito Medium"/>
                <a:cs typeface="Nunito Medium"/>
                <a:sym typeface="Nunito Medium"/>
              </a:defRPr>
            </a:lvl2pPr>
            <a:lvl3pPr lvl="2" rtl="0">
              <a:spcBef>
                <a:spcPts val="0"/>
              </a:spcBef>
              <a:spcAft>
                <a:spcPts val="0"/>
              </a:spcAft>
              <a:buSzPts val="2100"/>
              <a:buNone/>
              <a:defRPr sz="2100">
                <a:latin typeface="Nunito Medium"/>
                <a:ea typeface="Nunito Medium"/>
                <a:cs typeface="Nunito Medium"/>
                <a:sym typeface="Nunito Medium"/>
              </a:defRPr>
            </a:lvl3pPr>
            <a:lvl4pPr lvl="3" rtl="0">
              <a:spcBef>
                <a:spcPts val="0"/>
              </a:spcBef>
              <a:spcAft>
                <a:spcPts val="0"/>
              </a:spcAft>
              <a:buSzPts val="2100"/>
              <a:buNone/>
              <a:defRPr sz="2100">
                <a:latin typeface="Nunito Medium"/>
                <a:ea typeface="Nunito Medium"/>
                <a:cs typeface="Nunito Medium"/>
                <a:sym typeface="Nunito Medium"/>
              </a:defRPr>
            </a:lvl4pPr>
            <a:lvl5pPr lvl="4" rtl="0">
              <a:spcBef>
                <a:spcPts val="0"/>
              </a:spcBef>
              <a:spcAft>
                <a:spcPts val="0"/>
              </a:spcAft>
              <a:buSzPts val="2100"/>
              <a:buNone/>
              <a:defRPr sz="2100">
                <a:latin typeface="Nunito Medium"/>
                <a:ea typeface="Nunito Medium"/>
                <a:cs typeface="Nunito Medium"/>
                <a:sym typeface="Nunito Medium"/>
              </a:defRPr>
            </a:lvl5pPr>
            <a:lvl6pPr lvl="5" rtl="0">
              <a:spcBef>
                <a:spcPts val="0"/>
              </a:spcBef>
              <a:spcAft>
                <a:spcPts val="0"/>
              </a:spcAft>
              <a:buSzPts val="2100"/>
              <a:buNone/>
              <a:defRPr sz="2100">
                <a:latin typeface="Nunito Medium"/>
                <a:ea typeface="Nunito Medium"/>
                <a:cs typeface="Nunito Medium"/>
                <a:sym typeface="Nunito Medium"/>
              </a:defRPr>
            </a:lvl6pPr>
            <a:lvl7pPr lvl="6" rtl="0">
              <a:spcBef>
                <a:spcPts val="0"/>
              </a:spcBef>
              <a:spcAft>
                <a:spcPts val="0"/>
              </a:spcAft>
              <a:buSzPts val="2100"/>
              <a:buNone/>
              <a:defRPr sz="2100">
                <a:latin typeface="Nunito Medium"/>
                <a:ea typeface="Nunito Medium"/>
                <a:cs typeface="Nunito Medium"/>
                <a:sym typeface="Nunito Medium"/>
              </a:defRPr>
            </a:lvl7pPr>
            <a:lvl8pPr lvl="7" rtl="0">
              <a:spcBef>
                <a:spcPts val="0"/>
              </a:spcBef>
              <a:spcAft>
                <a:spcPts val="0"/>
              </a:spcAft>
              <a:buSzPts val="2100"/>
              <a:buNone/>
              <a:defRPr sz="2100">
                <a:latin typeface="Nunito Medium"/>
                <a:ea typeface="Nunito Medium"/>
                <a:cs typeface="Nunito Medium"/>
                <a:sym typeface="Nunito Medium"/>
              </a:defRPr>
            </a:lvl8pPr>
            <a:lvl9pPr lvl="8" rtl="0">
              <a:spcBef>
                <a:spcPts val="0"/>
              </a:spcBef>
              <a:spcAft>
                <a:spcPts val="0"/>
              </a:spcAft>
              <a:buSzPts val="2100"/>
              <a:buNone/>
              <a:defRPr sz="2100">
                <a:latin typeface="Nunito Medium"/>
                <a:ea typeface="Nunito Medium"/>
                <a:cs typeface="Nunito Medium"/>
                <a:sym typeface="Nunito Medium"/>
              </a:defRPr>
            </a:lvl9pPr>
          </a:lstStyle>
          <a:p/>
        </p:txBody>
      </p:sp>
      <p:sp>
        <p:nvSpPr>
          <p:cNvPr id="941" name="Google Shape;941;p63"/>
          <p:cNvSpPr txBox="1"/>
          <p:nvPr>
            <p:ph idx="2" type="title"/>
          </p:nvPr>
        </p:nvSpPr>
        <p:spPr>
          <a:xfrm>
            <a:off x="1783050" y="3036545"/>
            <a:ext cx="5577900" cy="62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a:buNone/>
              <a:defRPr/>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1">
    <p:spTree>
      <p:nvGrpSpPr>
        <p:cNvPr id="942" name="Shape 942"/>
        <p:cNvGrpSpPr/>
        <p:nvPr/>
      </p:nvGrpSpPr>
      <p:grpSpPr>
        <a:xfrm>
          <a:off x="0" y="0"/>
          <a:ext cx="0" cy="0"/>
          <a:chOff x="0" y="0"/>
          <a:chExt cx="0" cy="0"/>
        </a:xfrm>
      </p:grpSpPr>
      <p:sp>
        <p:nvSpPr>
          <p:cNvPr id="943" name="Google Shape;943;p64"/>
          <p:cNvSpPr/>
          <p:nvPr/>
        </p:nvSpPr>
        <p:spPr>
          <a:xfrm rot="-5399847">
            <a:off x="3221331"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4"/>
          <p:cNvSpPr/>
          <p:nvPr/>
        </p:nvSpPr>
        <p:spPr>
          <a:xfrm flipH="1" rot="5399847">
            <a:off x="5155526"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 name="Google Shape;945;p64"/>
          <p:cNvGrpSpPr/>
          <p:nvPr/>
        </p:nvGrpSpPr>
        <p:grpSpPr>
          <a:xfrm>
            <a:off x="2798021" y="4617730"/>
            <a:ext cx="3547947" cy="640196"/>
            <a:chOff x="1096425" y="1385101"/>
            <a:chExt cx="5135254" cy="926611"/>
          </a:xfrm>
        </p:grpSpPr>
        <p:sp>
          <p:nvSpPr>
            <p:cNvPr id="946" name="Google Shape;946;p64"/>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4"/>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64"/>
          <p:cNvGrpSpPr/>
          <p:nvPr/>
        </p:nvGrpSpPr>
        <p:grpSpPr>
          <a:xfrm>
            <a:off x="3817089" y="3623256"/>
            <a:ext cx="1508625" cy="1392659"/>
            <a:chOff x="3983926" y="3694601"/>
            <a:chExt cx="1176133" cy="1085725"/>
          </a:xfrm>
        </p:grpSpPr>
        <p:sp>
          <p:nvSpPr>
            <p:cNvPr id="949" name="Google Shape;949;p64"/>
            <p:cNvSpPr/>
            <p:nvPr/>
          </p:nvSpPr>
          <p:spPr>
            <a:xfrm>
              <a:off x="3983926" y="3694601"/>
              <a:ext cx="1175237" cy="1078671"/>
            </a:xfrm>
            <a:custGeom>
              <a:rect b="b" l="l" r="r" t="t"/>
              <a:pathLst>
                <a:path extrusionOk="0" h="25379" w="27651">
                  <a:moveTo>
                    <a:pt x="9814" y="3556"/>
                  </a:moveTo>
                  <a:cubicBezTo>
                    <a:pt x="10598" y="3556"/>
                    <a:pt x="11235" y="4191"/>
                    <a:pt x="11235" y="4975"/>
                  </a:cubicBezTo>
                  <a:cubicBezTo>
                    <a:pt x="11235" y="5308"/>
                    <a:pt x="11119" y="5614"/>
                    <a:pt x="10927" y="5856"/>
                  </a:cubicBezTo>
                  <a:lnTo>
                    <a:pt x="13030" y="5856"/>
                  </a:lnTo>
                  <a:lnTo>
                    <a:pt x="13030" y="7960"/>
                  </a:lnTo>
                  <a:cubicBezTo>
                    <a:pt x="13272" y="7766"/>
                    <a:pt x="13579" y="7651"/>
                    <a:pt x="13911" y="7651"/>
                  </a:cubicBezTo>
                  <a:cubicBezTo>
                    <a:pt x="14695" y="7651"/>
                    <a:pt x="15330" y="8288"/>
                    <a:pt x="15330" y="9072"/>
                  </a:cubicBezTo>
                  <a:cubicBezTo>
                    <a:pt x="15330" y="9854"/>
                    <a:pt x="14695" y="10491"/>
                    <a:pt x="13911" y="10491"/>
                  </a:cubicBezTo>
                  <a:cubicBezTo>
                    <a:pt x="13579" y="10491"/>
                    <a:pt x="13272" y="10374"/>
                    <a:pt x="13030" y="10184"/>
                  </a:cubicBezTo>
                  <a:lnTo>
                    <a:pt x="13030" y="12286"/>
                  </a:lnTo>
                  <a:lnTo>
                    <a:pt x="10927" y="12286"/>
                  </a:lnTo>
                  <a:cubicBezTo>
                    <a:pt x="11120" y="12045"/>
                    <a:pt x="11235" y="11737"/>
                    <a:pt x="11235" y="11405"/>
                  </a:cubicBezTo>
                  <a:cubicBezTo>
                    <a:pt x="11235" y="10622"/>
                    <a:pt x="10598" y="9985"/>
                    <a:pt x="9814" y="9985"/>
                  </a:cubicBezTo>
                  <a:cubicBezTo>
                    <a:pt x="9032" y="9985"/>
                    <a:pt x="8395" y="10622"/>
                    <a:pt x="8395" y="11405"/>
                  </a:cubicBezTo>
                  <a:cubicBezTo>
                    <a:pt x="8395" y="11737"/>
                    <a:pt x="8512" y="12045"/>
                    <a:pt x="8702" y="12286"/>
                  </a:cubicBezTo>
                  <a:lnTo>
                    <a:pt x="6600" y="12286"/>
                  </a:lnTo>
                  <a:lnTo>
                    <a:pt x="6600" y="10181"/>
                  </a:lnTo>
                  <a:cubicBezTo>
                    <a:pt x="6358" y="10374"/>
                    <a:pt x="6052" y="10489"/>
                    <a:pt x="5719" y="10489"/>
                  </a:cubicBezTo>
                  <a:cubicBezTo>
                    <a:pt x="5718" y="10489"/>
                    <a:pt x="5717" y="10489"/>
                    <a:pt x="5716" y="10489"/>
                  </a:cubicBezTo>
                  <a:cubicBezTo>
                    <a:pt x="4934" y="10489"/>
                    <a:pt x="4300" y="9853"/>
                    <a:pt x="4300" y="9069"/>
                  </a:cubicBezTo>
                  <a:cubicBezTo>
                    <a:pt x="4300" y="8285"/>
                    <a:pt x="4935" y="7650"/>
                    <a:pt x="5719" y="7650"/>
                  </a:cubicBezTo>
                  <a:cubicBezTo>
                    <a:pt x="6052" y="7650"/>
                    <a:pt x="6358" y="7766"/>
                    <a:pt x="6600" y="7957"/>
                  </a:cubicBezTo>
                  <a:lnTo>
                    <a:pt x="6600" y="5856"/>
                  </a:lnTo>
                  <a:lnTo>
                    <a:pt x="8702" y="5856"/>
                  </a:lnTo>
                  <a:cubicBezTo>
                    <a:pt x="8510" y="5614"/>
                    <a:pt x="8395" y="5308"/>
                    <a:pt x="8395" y="4975"/>
                  </a:cubicBezTo>
                  <a:cubicBezTo>
                    <a:pt x="8395" y="4191"/>
                    <a:pt x="9032" y="3556"/>
                    <a:pt x="9814" y="3556"/>
                  </a:cubicBezTo>
                  <a:close/>
                  <a:moveTo>
                    <a:pt x="13712" y="1"/>
                  </a:moveTo>
                  <a:cubicBezTo>
                    <a:pt x="13706" y="1"/>
                    <a:pt x="13700" y="1"/>
                    <a:pt x="13693" y="1"/>
                  </a:cubicBezTo>
                  <a:cubicBezTo>
                    <a:pt x="12434" y="8"/>
                    <a:pt x="11187" y="598"/>
                    <a:pt x="10387" y="1573"/>
                  </a:cubicBezTo>
                  <a:cubicBezTo>
                    <a:pt x="10080" y="1469"/>
                    <a:pt x="9767" y="1422"/>
                    <a:pt x="9454" y="1422"/>
                  </a:cubicBezTo>
                  <a:cubicBezTo>
                    <a:pt x="8748" y="1422"/>
                    <a:pt x="8045" y="1662"/>
                    <a:pt x="7423" y="2045"/>
                  </a:cubicBezTo>
                  <a:cubicBezTo>
                    <a:pt x="6526" y="2598"/>
                    <a:pt x="5892" y="3563"/>
                    <a:pt x="5742" y="4605"/>
                  </a:cubicBezTo>
                  <a:cubicBezTo>
                    <a:pt x="5664" y="4601"/>
                    <a:pt x="5587" y="4598"/>
                    <a:pt x="5509" y="4598"/>
                  </a:cubicBezTo>
                  <a:cubicBezTo>
                    <a:pt x="4264" y="4598"/>
                    <a:pt x="2983" y="5194"/>
                    <a:pt x="2276" y="6213"/>
                  </a:cubicBezTo>
                  <a:cubicBezTo>
                    <a:pt x="1526" y="7299"/>
                    <a:pt x="1389" y="8781"/>
                    <a:pt x="1927" y="9983"/>
                  </a:cubicBezTo>
                  <a:cubicBezTo>
                    <a:pt x="1103" y="10149"/>
                    <a:pt x="403" y="10800"/>
                    <a:pt x="201" y="11619"/>
                  </a:cubicBezTo>
                  <a:cubicBezTo>
                    <a:pt x="1" y="12439"/>
                    <a:pt x="309" y="13361"/>
                    <a:pt x="963" y="13891"/>
                  </a:cubicBezTo>
                  <a:cubicBezTo>
                    <a:pt x="640" y="14834"/>
                    <a:pt x="855" y="16021"/>
                    <a:pt x="1454" y="16817"/>
                  </a:cubicBezTo>
                  <a:cubicBezTo>
                    <a:pt x="2055" y="17613"/>
                    <a:pt x="2977" y="18132"/>
                    <a:pt x="3946" y="18356"/>
                  </a:cubicBezTo>
                  <a:cubicBezTo>
                    <a:pt x="4360" y="18452"/>
                    <a:pt x="4788" y="18493"/>
                    <a:pt x="5219" y="18493"/>
                  </a:cubicBezTo>
                  <a:cubicBezTo>
                    <a:pt x="5801" y="18493"/>
                    <a:pt x="6387" y="18419"/>
                    <a:pt x="6949" y="18307"/>
                  </a:cubicBezTo>
                  <a:cubicBezTo>
                    <a:pt x="7045" y="19399"/>
                    <a:pt x="7760" y="20383"/>
                    <a:pt x="8698" y="20953"/>
                  </a:cubicBezTo>
                  <a:cubicBezTo>
                    <a:pt x="9525" y="21457"/>
                    <a:pt x="10503" y="21665"/>
                    <a:pt x="11473" y="21665"/>
                  </a:cubicBezTo>
                  <a:cubicBezTo>
                    <a:pt x="11603" y="21665"/>
                    <a:pt x="11732" y="21661"/>
                    <a:pt x="11861" y="21654"/>
                  </a:cubicBezTo>
                  <a:cubicBezTo>
                    <a:pt x="12958" y="21594"/>
                    <a:pt x="14026" y="21296"/>
                    <a:pt x="15066" y="20949"/>
                  </a:cubicBezTo>
                  <a:cubicBezTo>
                    <a:pt x="15335" y="22045"/>
                    <a:pt x="16434" y="22631"/>
                    <a:pt x="17404" y="23205"/>
                  </a:cubicBezTo>
                  <a:cubicBezTo>
                    <a:pt x="18375" y="23779"/>
                    <a:pt x="19436" y="24364"/>
                    <a:pt x="19932" y="25379"/>
                  </a:cubicBezTo>
                  <a:cubicBezTo>
                    <a:pt x="20348" y="25287"/>
                    <a:pt x="20841" y="25182"/>
                    <a:pt x="21257" y="25091"/>
                  </a:cubicBezTo>
                  <a:cubicBezTo>
                    <a:pt x="21017" y="24201"/>
                    <a:pt x="20549" y="23246"/>
                    <a:pt x="19865" y="22627"/>
                  </a:cubicBezTo>
                  <a:lnTo>
                    <a:pt x="19865" y="22627"/>
                  </a:lnTo>
                  <a:cubicBezTo>
                    <a:pt x="20467" y="23035"/>
                    <a:pt x="21189" y="23237"/>
                    <a:pt x="21909" y="23237"/>
                  </a:cubicBezTo>
                  <a:cubicBezTo>
                    <a:pt x="22800" y="23237"/>
                    <a:pt x="23688" y="22928"/>
                    <a:pt x="24345" y="22317"/>
                  </a:cubicBezTo>
                  <a:cubicBezTo>
                    <a:pt x="25535" y="21209"/>
                    <a:pt x="25828" y="19258"/>
                    <a:pt x="25015" y="17850"/>
                  </a:cubicBezTo>
                  <a:cubicBezTo>
                    <a:pt x="26073" y="17531"/>
                    <a:pt x="27119" y="16561"/>
                    <a:pt x="27383" y="15488"/>
                  </a:cubicBezTo>
                  <a:cubicBezTo>
                    <a:pt x="27651" y="14416"/>
                    <a:pt x="27312" y="13212"/>
                    <a:pt x="26527" y="12438"/>
                  </a:cubicBezTo>
                  <a:cubicBezTo>
                    <a:pt x="27151" y="11916"/>
                    <a:pt x="27507" y="11087"/>
                    <a:pt x="27318" y="10296"/>
                  </a:cubicBezTo>
                  <a:cubicBezTo>
                    <a:pt x="27129" y="9505"/>
                    <a:pt x="26469" y="8848"/>
                    <a:pt x="25678" y="8665"/>
                  </a:cubicBezTo>
                  <a:cubicBezTo>
                    <a:pt x="25973" y="7459"/>
                    <a:pt x="25623" y="6117"/>
                    <a:pt x="24846" y="5151"/>
                  </a:cubicBezTo>
                  <a:cubicBezTo>
                    <a:pt x="24088" y="4206"/>
                    <a:pt x="22888" y="3633"/>
                    <a:pt x="21675" y="3633"/>
                  </a:cubicBezTo>
                  <a:cubicBezTo>
                    <a:pt x="21646" y="3633"/>
                    <a:pt x="21618" y="3634"/>
                    <a:pt x="21590" y="3634"/>
                  </a:cubicBezTo>
                  <a:cubicBezTo>
                    <a:pt x="21219" y="2781"/>
                    <a:pt x="20585" y="2064"/>
                    <a:pt x="19737" y="1683"/>
                  </a:cubicBezTo>
                  <a:cubicBezTo>
                    <a:pt x="19251" y="1466"/>
                    <a:pt x="18718" y="1356"/>
                    <a:pt x="18186" y="1356"/>
                  </a:cubicBezTo>
                  <a:cubicBezTo>
                    <a:pt x="17789" y="1356"/>
                    <a:pt x="17393" y="1417"/>
                    <a:pt x="17016" y="1541"/>
                  </a:cubicBezTo>
                  <a:cubicBezTo>
                    <a:pt x="16208" y="580"/>
                    <a:pt x="14966" y="1"/>
                    <a:pt x="13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4"/>
            <p:cNvSpPr/>
            <p:nvPr/>
          </p:nvSpPr>
          <p:spPr>
            <a:xfrm>
              <a:off x="4272011" y="3936523"/>
              <a:ext cx="888047" cy="843802"/>
            </a:xfrm>
            <a:custGeom>
              <a:rect b="b" l="l" r="r" t="t"/>
              <a:pathLst>
                <a:path extrusionOk="0" h="19853" w="20894">
                  <a:moveTo>
                    <a:pt x="4149" y="1"/>
                  </a:moveTo>
                  <a:cubicBezTo>
                    <a:pt x="4060" y="1"/>
                    <a:pt x="3986" y="74"/>
                    <a:pt x="3986" y="164"/>
                  </a:cubicBezTo>
                  <a:cubicBezTo>
                    <a:pt x="3986" y="255"/>
                    <a:pt x="4058" y="328"/>
                    <a:pt x="4149" y="328"/>
                  </a:cubicBezTo>
                  <a:lnTo>
                    <a:pt x="6252" y="328"/>
                  </a:lnTo>
                  <a:cubicBezTo>
                    <a:pt x="6341" y="328"/>
                    <a:pt x="6415" y="255"/>
                    <a:pt x="6415" y="164"/>
                  </a:cubicBezTo>
                  <a:cubicBezTo>
                    <a:pt x="6415" y="74"/>
                    <a:pt x="6343" y="1"/>
                    <a:pt x="6252" y="1"/>
                  </a:cubicBezTo>
                  <a:close/>
                  <a:moveTo>
                    <a:pt x="7132" y="1796"/>
                  </a:moveTo>
                  <a:cubicBezTo>
                    <a:pt x="7042" y="1796"/>
                    <a:pt x="6968" y="1869"/>
                    <a:pt x="6968" y="1959"/>
                  </a:cubicBezTo>
                  <a:cubicBezTo>
                    <a:pt x="6968" y="2051"/>
                    <a:pt x="7040" y="2124"/>
                    <a:pt x="7132" y="2124"/>
                  </a:cubicBezTo>
                  <a:cubicBezTo>
                    <a:pt x="7824" y="2124"/>
                    <a:pt x="8390" y="2686"/>
                    <a:pt x="8390" y="3381"/>
                  </a:cubicBezTo>
                  <a:cubicBezTo>
                    <a:pt x="8390" y="4075"/>
                    <a:pt x="7826" y="4639"/>
                    <a:pt x="7132" y="4639"/>
                  </a:cubicBezTo>
                  <a:cubicBezTo>
                    <a:pt x="6846" y="4639"/>
                    <a:pt x="6575" y="4544"/>
                    <a:pt x="6351" y="4366"/>
                  </a:cubicBezTo>
                  <a:cubicBezTo>
                    <a:pt x="6322" y="4343"/>
                    <a:pt x="6286" y="4330"/>
                    <a:pt x="6249" y="4330"/>
                  </a:cubicBezTo>
                  <a:cubicBezTo>
                    <a:pt x="6225" y="4330"/>
                    <a:pt x="6202" y="4336"/>
                    <a:pt x="6180" y="4347"/>
                  </a:cubicBezTo>
                  <a:cubicBezTo>
                    <a:pt x="6123" y="4373"/>
                    <a:pt x="6087" y="4430"/>
                    <a:pt x="6087" y="4493"/>
                  </a:cubicBezTo>
                  <a:lnTo>
                    <a:pt x="6087" y="6433"/>
                  </a:lnTo>
                  <a:lnTo>
                    <a:pt x="4147" y="6433"/>
                  </a:lnTo>
                  <a:cubicBezTo>
                    <a:pt x="4058" y="6433"/>
                    <a:pt x="3984" y="6506"/>
                    <a:pt x="3984" y="6596"/>
                  </a:cubicBezTo>
                  <a:cubicBezTo>
                    <a:pt x="3984" y="6687"/>
                    <a:pt x="4057" y="6760"/>
                    <a:pt x="4147" y="6760"/>
                  </a:cubicBezTo>
                  <a:lnTo>
                    <a:pt x="6250" y="6760"/>
                  </a:lnTo>
                  <a:cubicBezTo>
                    <a:pt x="6340" y="6760"/>
                    <a:pt x="6414" y="6687"/>
                    <a:pt x="6414" y="6596"/>
                  </a:cubicBezTo>
                  <a:lnTo>
                    <a:pt x="6414" y="4792"/>
                  </a:lnTo>
                  <a:cubicBezTo>
                    <a:pt x="6633" y="4903"/>
                    <a:pt x="6879" y="4965"/>
                    <a:pt x="7132" y="4965"/>
                  </a:cubicBezTo>
                  <a:cubicBezTo>
                    <a:pt x="8004" y="4965"/>
                    <a:pt x="8714" y="4254"/>
                    <a:pt x="8714" y="3381"/>
                  </a:cubicBezTo>
                  <a:cubicBezTo>
                    <a:pt x="8714" y="2509"/>
                    <a:pt x="8004" y="1796"/>
                    <a:pt x="7132" y="1796"/>
                  </a:cubicBezTo>
                  <a:close/>
                  <a:moveTo>
                    <a:pt x="18901" y="2811"/>
                  </a:moveTo>
                  <a:cubicBezTo>
                    <a:pt x="18828" y="2811"/>
                    <a:pt x="18762" y="2863"/>
                    <a:pt x="18744" y="2938"/>
                  </a:cubicBezTo>
                  <a:cubicBezTo>
                    <a:pt x="18723" y="3025"/>
                    <a:pt x="18778" y="3112"/>
                    <a:pt x="18862" y="3133"/>
                  </a:cubicBezTo>
                  <a:cubicBezTo>
                    <a:pt x="19596" y="3303"/>
                    <a:pt x="20207" y="3912"/>
                    <a:pt x="20381" y="4645"/>
                  </a:cubicBezTo>
                  <a:cubicBezTo>
                    <a:pt x="20546" y="5335"/>
                    <a:pt x="20256" y="6110"/>
                    <a:pt x="19644" y="6623"/>
                  </a:cubicBezTo>
                  <a:cubicBezTo>
                    <a:pt x="19575" y="6682"/>
                    <a:pt x="19566" y="6783"/>
                    <a:pt x="19624" y="6852"/>
                  </a:cubicBezTo>
                  <a:cubicBezTo>
                    <a:pt x="19657" y="6891"/>
                    <a:pt x="19702" y="6910"/>
                    <a:pt x="19749" y="6910"/>
                  </a:cubicBezTo>
                  <a:cubicBezTo>
                    <a:pt x="19788" y="6910"/>
                    <a:pt x="19825" y="6898"/>
                    <a:pt x="19855" y="6872"/>
                  </a:cubicBezTo>
                  <a:cubicBezTo>
                    <a:pt x="20560" y="6282"/>
                    <a:pt x="20893" y="5379"/>
                    <a:pt x="20700" y="4569"/>
                  </a:cubicBezTo>
                  <a:cubicBezTo>
                    <a:pt x="20498" y="3719"/>
                    <a:pt x="19790" y="3013"/>
                    <a:pt x="18939" y="2816"/>
                  </a:cubicBezTo>
                  <a:cubicBezTo>
                    <a:pt x="18926" y="2812"/>
                    <a:pt x="18914" y="2811"/>
                    <a:pt x="18901" y="2811"/>
                  </a:cubicBezTo>
                  <a:close/>
                  <a:moveTo>
                    <a:pt x="174" y="12451"/>
                  </a:moveTo>
                  <a:cubicBezTo>
                    <a:pt x="168" y="12451"/>
                    <a:pt x="162" y="12451"/>
                    <a:pt x="156" y="12452"/>
                  </a:cubicBezTo>
                  <a:cubicBezTo>
                    <a:pt x="68" y="12459"/>
                    <a:pt x="1" y="12539"/>
                    <a:pt x="9" y="12628"/>
                  </a:cubicBezTo>
                  <a:cubicBezTo>
                    <a:pt x="104" y="13710"/>
                    <a:pt x="803" y="14771"/>
                    <a:pt x="1835" y="15399"/>
                  </a:cubicBezTo>
                  <a:cubicBezTo>
                    <a:pt x="2629" y="15883"/>
                    <a:pt x="3614" y="16135"/>
                    <a:pt x="4698" y="16135"/>
                  </a:cubicBezTo>
                  <a:cubicBezTo>
                    <a:pt x="4829" y="16135"/>
                    <a:pt x="4960" y="16132"/>
                    <a:pt x="5094" y="16125"/>
                  </a:cubicBezTo>
                  <a:cubicBezTo>
                    <a:pt x="6267" y="16059"/>
                    <a:pt x="7394" y="15728"/>
                    <a:pt x="8342" y="15412"/>
                  </a:cubicBezTo>
                  <a:cubicBezTo>
                    <a:pt x="8427" y="15383"/>
                    <a:pt x="8473" y="15292"/>
                    <a:pt x="8445" y="15207"/>
                  </a:cubicBezTo>
                  <a:cubicBezTo>
                    <a:pt x="8420" y="15138"/>
                    <a:pt x="8355" y="15095"/>
                    <a:pt x="8287" y="15095"/>
                  </a:cubicBezTo>
                  <a:cubicBezTo>
                    <a:pt x="8270" y="15095"/>
                    <a:pt x="8253" y="15097"/>
                    <a:pt x="8237" y="15103"/>
                  </a:cubicBezTo>
                  <a:cubicBezTo>
                    <a:pt x="7309" y="15412"/>
                    <a:pt x="6210" y="15738"/>
                    <a:pt x="5075" y="15799"/>
                  </a:cubicBezTo>
                  <a:cubicBezTo>
                    <a:pt x="4958" y="15805"/>
                    <a:pt x="4833" y="15809"/>
                    <a:pt x="4702" y="15809"/>
                  </a:cubicBezTo>
                  <a:cubicBezTo>
                    <a:pt x="3916" y="15809"/>
                    <a:pt x="2906" y="15671"/>
                    <a:pt x="2003" y="15121"/>
                  </a:cubicBezTo>
                  <a:cubicBezTo>
                    <a:pt x="1058" y="14544"/>
                    <a:pt x="418" y="13580"/>
                    <a:pt x="332" y="12599"/>
                  </a:cubicBezTo>
                  <a:cubicBezTo>
                    <a:pt x="325" y="12515"/>
                    <a:pt x="254" y="12451"/>
                    <a:pt x="174" y="12451"/>
                  </a:cubicBezTo>
                  <a:close/>
                  <a:moveTo>
                    <a:pt x="20606" y="9637"/>
                  </a:moveTo>
                  <a:cubicBezTo>
                    <a:pt x="20533" y="9637"/>
                    <a:pt x="20466" y="9686"/>
                    <a:pt x="20450" y="9760"/>
                  </a:cubicBezTo>
                  <a:cubicBezTo>
                    <a:pt x="20210" y="10723"/>
                    <a:pt x="19239" y="11690"/>
                    <a:pt x="18192" y="12006"/>
                  </a:cubicBezTo>
                  <a:cubicBezTo>
                    <a:pt x="18145" y="12020"/>
                    <a:pt x="18106" y="12055"/>
                    <a:pt x="18089" y="12103"/>
                  </a:cubicBezTo>
                  <a:cubicBezTo>
                    <a:pt x="18070" y="12148"/>
                    <a:pt x="18074" y="12201"/>
                    <a:pt x="18099" y="12244"/>
                  </a:cubicBezTo>
                  <a:cubicBezTo>
                    <a:pt x="18872" y="13583"/>
                    <a:pt x="18592" y="15456"/>
                    <a:pt x="17459" y="16507"/>
                  </a:cubicBezTo>
                  <a:cubicBezTo>
                    <a:pt x="16840" y="17083"/>
                    <a:pt x="15985" y="17379"/>
                    <a:pt x="15127" y="17379"/>
                  </a:cubicBezTo>
                  <a:cubicBezTo>
                    <a:pt x="14440" y="17379"/>
                    <a:pt x="13752" y="17190"/>
                    <a:pt x="13182" y="16802"/>
                  </a:cubicBezTo>
                  <a:cubicBezTo>
                    <a:pt x="13154" y="16784"/>
                    <a:pt x="13122" y="16775"/>
                    <a:pt x="13091" y="16775"/>
                  </a:cubicBezTo>
                  <a:cubicBezTo>
                    <a:pt x="13043" y="16775"/>
                    <a:pt x="12995" y="16796"/>
                    <a:pt x="12962" y="16837"/>
                  </a:cubicBezTo>
                  <a:cubicBezTo>
                    <a:pt x="12908" y="16904"/>
                    <a:pt x="12916" y="17000"/>
                    <a:pt x="12980" y="17058"/>
                  </a:cubicBezTo>
                  <a:cubicBezTo>
                    <a:pt x="13538" y="17566"/>
                    <a:pt x="14005" y="18367"/>
                    <a:pt x="14277" y="19280"/>
                  </a:cubicBezTo>
                  <a:cubicBezTo>
                    <a:pt x="14118" y="19315"/>
                    <a:pt x="13949" y="19351"/>
                    <a:pt x="13785" y="19387"/>
                  </a:cubicBezTo>
                  <a:cubicBezTo>
                    <a:pt x="13557" y="19435"/>
                    <a:pt x="13330" y="19485"/>
                    <a:pt x="13121" y="19530"/>
                  </a:cubicBezTo>
                  <a:cubicBezTo>
                    <a:pt x="13035" y="19550"/>
                    <a:pt x="12978" y="19636"/>
                    <a:pt x="12999" y="19725"/>
                  </a:cubicBezTo>
                  <a:cubicBezTo>
                    <a:pt x="13015" y="19802"/>
                    <a:pt x="13081" y="19852"/>
                    <a:pt x="13156" y="19852"/>
                  </a:cubicBezTo>
                  <a:cubicBezTo>
                    <a:pt x="13167" y="19852"/>
                    <a:pt x="13180" y="19850"/>
                    <a:pt x="13190" y="19848"/>
                  </a:cubicBezTo>
                  <a:cubicBezTo>
                    <a:pt x="13398" y="19803"/>
                    <a:pt x="13625" y="19754"/>
                    <a:pt x="13852" y="19704"/>
                  </a:cubicBezTo>
                  <a:cubicBezTo>
                    <a:pt x="14079" y="19656"/>
                    <a:pt x="14307" y="19607"/>
                    <a:pt x="14515" y="19562"/>
                  </a:cubicBezTo>
                  <a:cubicBezTo>
                    <a:pt x="14559" y="19552"/>
                    <a:pt x="14598" y="19525"/>
                    <a:pt x="14620" y="19486"/>
                  </a:cubicBezTo>
                  <a:cubicBezTo>
                    <a:pt x="14643" y="19448"/>
                    <a:pt x="14649" y="19403"/>
                    <a:pt x="14637" y="19360"/>
                  </a:cubicBezTo>
                  <a:cubicBezTo>
                    <a:pt x="14448" y="18653"/>
                    <a:pt x="14144" y="17999"/>
                    <a:pt x="13771" y="17471"/>
                  </a:cubicBezTo>
                  <a:lnTo>
                    <a:pt x="13771" y="17471"/>
                  </a:lnTo>
                  <a:cubicBezTo>
                    <a:pt x="14207" y="17635"/>
                    <a:pt x="14671" y="17716"/>
                    <a:pt x="15134" y="17716"/>
                  </a:cubicBezTo>
                  <a:cubicBezTo>
                    <a:pt x="16066" y="17716"/>
                    <a:pt x="16993" y="17387"/>
                    <a:pt x="17682" y="16746"/>
                  </a:cubicBezTo>
                  <a:cubicBezTo>
                    <a:pt x="18872" y="15639"/>
                    <a:pt x="19202" y="13704"/>
                    <a:pt x="18475" y="12256"/>
                  </a:cubicBezTo>
                  <a:cubicBezTo>
                    <a:pt x="19566" y="11853"/>
                    <a:pt x="20512" y="10864"/>
                    <a:pt x="20767" y="9839"/>
                  </a:cubicBezTo>
                  <a:cubicBezTo>
                    <a:pt x="20787" y="9751"/>
                    <a:pt x="20733" y="9662"/>
                    <a:pt x="20646" y="9642"/>
                  </a:cubicBezTo>
                  <a:cubicBezTo>
                    <a:pt x="20633" y="9638"/>
                    <a:pt x="20619" y="9637"/>
                    <a:pt x="20606" y="96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 name="Google Shape;951;p64"/>
          <p:cNvSpPr txBox="1"/>
          <p:nvPr>
            <p:ph idx="1" type="body"/>
          </p:nvPr>
        </p:nvSpPr>
        <p:spPr>
          <a:xfrm>
            <a:off x="5095888" y="2266222"/>
            <a:ext cx="33204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952" name="Google Shape;952;p64"/>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953" name="Google Shape;953;p64"/>
          <p:cNvSpPr txBox="1"/>
          <p:nvPr>
            <p:ph idx="2" type="subTitle"/>
          </p:nvPr>
        </p:nvSpPr>
        <p:spPr>
          <a:xfrm>
            <a:off x="727713" y="1898211"/>
            <a:ext cx="33192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954" name="Google Shape;954;p64"/>
          <p:cNvSpPr txBox="1"/>
          <p:nvPr>
            <p:ph idx="3" type="body"/>
          </p:nvPr>
        </p:nvSpPr>
        <p:spPr>
          <a:xfrm>
            <a:off x="727713" y="2266217"/>
            <a:ext cx="33192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955" name="Google Shape;955;p64"/>
          <p:cNvSpPr txBox="1"/>
          <p:nvPr>
            <p:ph idx="4" type="subTitle"/>
          </p:nvPr>
        </p:nvSpPr>
        <p:spPr>
          <a:xfrm>
            <a:off x="5095888" y="1898211"/>
            <a:ext cx="33204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1_1">
    <p:spTree>
      <p:nvGrpSpPr>
        <p:cNvPr id="956" name="Shape 956"/>
        <p:cNvGrpSpPr/>
        <p:nvPr/>
      </p:nvGrpSpPr>
      <p:grpSpPr>
        <a:xfrm>
          <a:off x="0" y="0"/>
          <a:ext cx="0" cy="0"/>
          <a:chOff x="0" y="0"/>
          <a:chExt cx="0" cy="0"/>
        </a:xfrm>
      </p:grpSpPr>
      <p:sp>
        <p:nvSpPr>
          <p:cNvPr id="957" name="Google Shape;957;p65"/>
          <p:cNvSpPr txBox="1"/>
          <p:nvPr>
            <p:ph idx="1" type="body"/>
          </p:nvPr>
        </p:nvSpPr>
        <p:spPr>
          <a:xfrm>
            <a:off x="2559325" y="2109235"/>
            <a:ext cx="2095500" cy="57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958" name="Google Shape;958;p65"/>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959" name="Google Shape;959;p65"/>
          <p:cNvSpPr txBox="1"/>
          <p:nvPr>
            <p:ph idx="2" type="subTitle"/>
          </p:nvPr>
        </p:nvSpPr>
        <p:spPr>
          <a:xfrm>
            <a:off x="4470221" y="3129915"/>
            <a:ext cx="2094000" cy="365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960" name="Google Shape;960;p65"/>
          <p:cNvSpPr txBox="1"/>
          <p:nvPr>
            <p:ph idx="3" type="body"/>
          </p:nvPr>
        </p:nvSpPr>
        <p:spPr>
          <a:xfrm>
            <a:off x="4470221" y="3421730"/>
            <a:ext cx="2094000" cy="574800"/>
          </a:xfrm>
          <a:prstGeom prst="rect">
            <a:avLst/>
          </a:prstGeom>
        </p:spPr>
        <p:txBody>
          <a:bodyPr anchorCtr="0" anchor="t" bIns="91425" lIns="91425" spcFirstLastPara="1" rIns="91425" wrap="square" tIns="91425">
            <a:noAutofit/>
          </a:bodyPr>
          <a:lstStyle>
            <a:lvl1pPr indent="-317500" lvl="0" marL="457200" rtl="0" algn="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961" name="Google Shape;961;p65"/>
          <p:cNvSpPr txBox="1"/>
          <p:nvPr>
            <p:ph idx="4" type="subTitle"/>
          </p:nvPr>
        </p:nvSpPr>
        <p:spPr>
          <a:xfrm>
            <a:off x="2559325" y="1817425"/>
            <a:ext cx="209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962" name="Shape 962"/>
        <p:cNvGrpSpPr/>
        <p:nvPr/>
      </p:nvGrpSpPr>
      <p:grpSpPr>
        <a:xfrm>
          <a:off x="0" y="0"/>
          <a:ext cx="0" cy="0"/>
          <a:chOff x="0" y="0"/>
          <a:chExt cx="0" cy="0"/>
        </a:xfrm>
      </p:grpSpPr>
      <p:sp>
        <p:nvSpPr>
          <p:cNvPr id="963" name="Google Shape;963;p66"/>
          <p:cNvSpPr txBox="1"/>
          <p:nvPr>
            <p:ph idx="1" type="subTitle"/>
          </p:nvPr>
        </p:nvSpPr>
        <p:spPr>
          <a:xfrm>
            <a:off x="102732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964" name="Google Shape;964;p66"/>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965" name="Google Shape;965;p66"/>
          <p:cNvSpPr txBox="1"/>
          <p:nvPr>
            <p:ph idx="2" type="subTitle"/>
          </p:nvPr>
        </p:nvSpPr>
        <p:spPr>
          <a:xfrm>
            <a:off x="3575250" y="16035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966" name="Google Shape;966;p66"/>
          <p:cNvSpPr txBox="1"/>
          <p:nvPr>
            <p:ph idx="3" type="subTitle"/>
          </p:nvPr>
        </p:nvSpPr>
        <p:spPr>
          <a:xfrm>
            <a:off x="612317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967" name="Google Shape;967;p66"/>
          <p:cNvSpPr txBox="1"/>
          <p:nvPr>
            <p:ph idx="4" type="subTitle"/>
          </p:nvPr>
        </p:nvSpPr>
        <p:spPr>
          <a:xfrm>
            <a:off x="102732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968" name="Google Shape;968;p66"/>
          <p:cNvSpPr txBox="1"/>
          <p:nvPr>
            <p:ph idx="5" type="subTitle"/>
          </p:nvPr>
        </p:nvSpPr>
        <p:spPr>
          <a:xfrm>
            <a:off x="3575250" y="18820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969" name="Google Shape;969;p66"/>
          <p:cNvSpPr txBox="1"/>
          <p:nvPr>
            <p:ph idx="6" type="subTitle"/>
          </p:nvPr>
        </p:nvSpPr>
        <p:spPr>
          <a:xfrm>
            <a:off x="612317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970" name="Google Shape;970;p66"/>
          <p:cNvSpPr/>
          <p:nvPr/>
        </p:nvSpPr>
        <p:spPr>
          <a:xfrm rot="274613">
            <a:off x="2965690" y="4447690"/>
            <a:ext cx="897671" cy="43163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6"/>
          <p:cNvSpPr/>
          <p:nvPr/>
        </p:nvSpPr>
        <p:spPr>
          <a:xfrm>
            <a:off x="2849004" y="4671541"/>
            <a:ext cx="3227421" cy="638885"/>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6"/>
          <p:cNvSpPr/>
          <p:nvPr/>
        </p:nvSpPr>
        <p:spPr>
          <a:xfrm>
            <a:off x="3015191" y="4683042"/>
            <a:ext cx="2842082" cy="62875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6"/>
          <p:cNvSpPr/>
          <p:nvPr/>
        </p:nvSpPr>
        <p:spPr>
          <a:xfrm rot="635447">
            <a:off x="6248064" y="4568550"/>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6"/>
          <p:cNvSpPr/>
          <p:nvPr/>
        </p:nvSpPr>
        <p:spPr>
          <a:xfrm rot="676936">
            <a:off x="2470734" y="456853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975" name="Shape 975"/>
        <p:cNvGrpSpPr/>
        <p:nvPr/>
      </p:nvGrpSpPr>
      <p:grpSpPr>
        <a:xfrm>
          <a:off x="0" y="0"/>
          <a:ext cx="0" cy="0"/>
          <a:chOff x="0" y="0"/>
          <a:chExt cx="0" cy="0"/>
        </a:xfrm>
      </p:grpSpPr>
      <p:sp>
        <p:nvSpPr>
          <p:cNvPr id="976" name="Google Shape;976;p67"/>
          <p:cNvSpPr/>
          <p:nvPr/>
        </p:nvSpPr>
        <p:spPr>
          <a:xfrm rot="10331457">
            <a:off x="7934462" y="823186"/>
            <a:ext cx="751866" cy="990131"/>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7"/>
          <p:cNvSpPr txBox="1"/>
          <p:nvPr>
            <p:ph idx="1" type="subTitle"/>
          </p:nvPr>
        </p:nvSpPr>
        <p:spPr>
          <a:xfrm>
            <a:off x="1136191" y="3431851"/>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978" name="Google Shape;978;p67"/>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979" name="Google Shape;979;p67"/>
          <p:cNvSpPr txBox="1"/>
          <p:nvPr>
            <p:ph idx="2" type="subTitle"/>
          </p:nvPr>
        </p:nvSpPr>
        <p:spPr>
          <a:xfrm>
            <a:off x="3929075" y="3432909"/>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980" name="Google Shape;980;p67"/>
          <p:cNvSpPr txBox="1"/>
          <p:nvPr>
            <p:ph idx="3" type="subTitle"/>
          </p:nvPr>
        </p:nvSpPr>
        <p:spPr>
          <a:xfrm>
            <a:off x="6613089" y="3430905"/>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981" name="Google Shape;981;p67"/>
          <p:cNvSpPr txBox="1"/>
          <p:nvPr>
            <p:ph idx="4" type="subTitle"/>
          </p:nvPr>
        </p:nvSpPr>
        <p:spPr>
          <a:xfrm>
            <a:off x="1136196" y="3761627"/>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82" name="Google Shape;982;p67"/>
          <p:cNvSpPr txBox="1"/>
          <p:nvPr>
            <p:ph idx="5" type="subTitle"/>
          </p:nvPr>
        </p:nvSpPr>
        <p:spPr>
          <a:xfrm>
            <a:off x="3929080" y="3764100"/>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83" name="Google Shape;983;p67"/>
          <p:cNvSpPr txBox="1"/>
          <p:nvPr>
            <p:ph idx="6" type="subTitle"/>
          </p:nvPr>
        </p:nvSpPr>
        <p:spPr>
          <a:xfrm>
            <a:off x="6613096" y="3759416"/>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84" name="Google Shape;984;p67"/>
          <p:cNvSpPr/>
          <p:nvPr/>
        </p:nvSpPr>
        <p:spPr>
          <a:xfrm rot="5754745">
            <a:off x="7960561" y="-240393"/>
            <a:ext cx="1460015" cy="149726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7"/>
          <p:cNvSpPr/>
          <p:nvPr/>
        </p:nvSpPr>
        <p:spPr>
          <a:xfrm rot="-6761436">
            <a:off x="7493258" y="-63947"/>
            <a:ext cx="651953" cy="858549"/>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67"/>
          <p:cNvGrpSpPr/>
          <p:nvPr/>
        </p:nvGrpSpPr>
        <p:grpSpPr>
          <a:xfrm rot="8744466">
            <a:off x="-86319" y="1886317"/>
            <a:ext cx="592134" cy="1306068"/>
            <a:chOff x="1768957" y="2795221"/>
            <a:chExt cx="905793" cy="1997906"/>
          </a:xfrm>
        </p:grpSpPr>
        <p:sp>
          <p:nvSpPr>
            <p:cNvPr id="987" name="Google Shape;987;p67"/>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7"/>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7"/>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 name="Google Shape;990;p67"/>
          <p:cNvSpPr/>
          <p:nvPr/>
        </p:nvSpPr>
        <p:spPr>
          <a:xfrm rot="855082">
            <a:off x="8857969" y="2475022"/>
            <a:ext cx="193438" cy="1934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7"/>
          <p:cNvSpPr/>
          <p:nvPr/>
        </p:nvSpPr>
        <p:spPr>
          <a:xfrm rot="-3107342">
            <a:off x="-635821" y="1257174"/>
            <a:ext cx="1332988" cy="12939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7"/>
          <p:cNvSpPr/>
          <p:nvPr/>
        </p:nvSpPr>
        <p:spPr>
          <a:xfrm rot="208197">
            <a:off x="8675491" y="2975369"/>
            <a:ext cx="157013" cy="1570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7"/>
          <p:cNvSpPr/>
          <p:nvPr/>
        </p:nvSpPr>
        <p:spPr>
          <a:xfrm rot="-5300691">
            <a:off x="8770043" y="544196"/>
            <a:ext cx="157015" cy="15705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7"/>
          <p:cNvSpPr/>
          <p:nvPr/>
        </p:nvSpPr>
        <p:spPr>
          <a:xfrm rot="-4312839">
            <a:off x="8575878" y="218545"/>
            <a:ext cx="157016" cy="1570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 name="Google Shape;995;p67"/>
          <p:cNvGrpSpPr/>
          <p:nvPr/>
        </p:nvGrpSpPr>
        <p:grpSpPr>
          <a:xfrm rot="-9960649">
            <a:off x="8499427" y="905602"/>
            <a:ext cx="625951" cy="1124193"/>
            <a:chOff x="1091670" y="1268815"/>
            <a:chExt cx="432581" cy="776982"/>
          </a:xfrm>
        </p:grpSpPr>
        <p:sp>
          <p:nvSpPr>
            <p:cNvPr id="996" name="Google Shape;996;p67"/>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7"/>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67"/>
          <p:cNvGrpSpPr/>
          <p:nvPr/>
        </p:nvGrpSpPr>
        <p:grpSpPr>
          <a:xfrm rot="6063135">
            <a:off x="-146825" y="1315741"/>
            <a:ext cx="1031792" cy="1300839"/>
            <a:chOff x="-185466" y="1066312"/>
            <a:chExt cx="886195" cy="1117277"/>
          </a:xfrm>
        </p:grpSpPr>
        <p:sp>
          <p:nvSpPr>
            <p:cNvPr id="999" name="Google Shape;999;p67"/>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7"/>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7"/>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 name="Google Shape;1002;p67"/>
          <p:cNvSpPr/>
          <p:nvPr/>
        </p:nvSpPr>
        <p:spPr>
          <a:xfrm flipH="1" rot="-154509">
            <a:off x="-262229" y="301923"/>
            <a:ext cx="943768" cy="45379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7"/>
          <p:cNvSpPr/>
          <p:nvPr/>
        </p:nvSpPr>
        <p:spPr>
          <a:xfrm rot="1434517">
            <a:off x="531130" y="1167945"/>
            <a:ext cx="157007" cy="15705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7"/>
          <p:cNvSpPr/>
          <p:nvPr/>
        </p:nvSpPr>
        <p:spPr>
          <a:xfrm rot="586120">
            <a:off x="208384" y="823823"/>
            <a:ext cx="157011" cy="15705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7"/>
          <p:cNvSpPr txBox="1"/>
          <p:nvPr>
            <p:ph idx="7" type="subTitle"/>
          </p:nvPr>
        </p:nvSpPr>
        <p:spPr>
          <a:xfrm>
            <a:off x="2482500" y="1366800"/>
            <a:ext cx="4179000" cy="85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1006" name="Shape 1006"/>
        <p:cNvGrpSpPr/>
        <p:nvPr/>
      </p:nvGrpSpPr>
      <p:grpSpPr>
        <a:xfrm>
          <a:off x="0" y="0"/>
          <a:ext cx="0" cy="0"/>
          <a:chOff x="0" y="0"/>
          <a:chExt cx="0" cy="0"/>
        </a:xfrm>
      </p:grpSpPr>
      <p:sp>
        <p:nvSpPr>
          <p:cNvPr id="1007" name="Google Shape;1007;p68"/>
          <p:cNvSpPr/>
          <p:nvPr/>
        </p:nvSpPr>
        <p:spPr>
          <a:xfrm flipH="1" rot="-719841">
            <a:off x="8017339" y="2690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 name="Google Shape;1008;p68"/>
          <p:cNvGrpSpPr/>
          <p:nvPr/>
        </p:nvGrpSpPr>
        <p:grpSpPr>
          <a:xfrm rot="-2856641">
            <a:off x="7887294" y="487400"/>
            <a:ext cx="1086955" cy="2397494"/>
            <a:chOff x="1768957" y="2795221"/>
            <a:chExt cx="905793" cy="1997906"/>
          </a:xfrm>
        </p:grpSpPr>
        <p:sp>
          <p:nvSpPr>
            <p:cNvPr id="1009" name="Google Shape;1009;p68"/>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8"/>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8"/>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 name="Google Shape;1012;p68"/>
          <p:cNvSpPr/>
          <p:nvPr/>
        </p:nvSpPr>
        <p:spPr>
          <a:xfrm flipH="1" rot="-5420985">
            <a:off x="7256021" y="2424183"/>
            <a:ext cx="3426355" cy="48837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 name="Google Shape;1013;p68"/>
          <p:cNvGrpSpPr/>
          <p:nvPr/>
        </p:nvGrpSpPr>
        <p:grpSpPr>
          <a:xfrm flipH="1" rot="-5038220">
            <a:off x="7211209" y="4388290"/>
            <a:ext cx="504242" cy="458860"/>
            <a:chOff x="3662937" y="1822922"/>
            <a:chExt cx="847477" cy="771332"/>
          </a:xfrm>
        </p:grpSpPr>
        <p:sp>
          <p:nvSpPr>
            <p:cNvPr id="1014" name="Google Shape;1014;p68"/>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8"/>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68"/>
          <p:cNvGrpSpPr/>
          <p:nvPr/>
        </p:nvGrpSpPr>
        <p:grpSpPr>
          <a:xfrm flipH="1" rot="-7747288">
            <a:off x="8592926" y="3667837"/>
            <a:ext cx="718561" cy="1290647"/>
            <a:chOff x="1091670" y="1268815"/>
            <a:chExt cx="432581" cy="776982"/>
          </a:xfrm>
        </p:grpSpPr>
        <p:sp>
          <p:nvSpPr>
            <p:cNvPr id="1017" name="Google Shape;1017;p68"/>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8"/>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 name="Google Shape;1019;p68"/>
          <p:cNvSpPr/>
          <p:nvPr/>
        </p:nvSpPr>
        <p:spPr>
          <a:xfrm flipH="1" rot="-1601758">
            <a:off x="8594599" y="764802"/>
            <a:ext cx="508633" cy="127920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 name="Google Shape;1020;p68"/>
          <p:cNvGrpSpPr/>
          <p:nvPr/>
        </p:nvGrpSpPr>
        <p:grpSpPr>
          <a:xfrm flipH="1" rot="-5038351">
            <a:off x="7576537" y="1902441"/>
            <a:ext cx="1549081" cy="1939250"/>
            <a:chOff x="3581675" y="1822922"/>
            <a:chExt cx="1768067" cy="2213393"/>
          </a:xfrm>
        </p:grpSpPr>
        <p:sp>
          <p:nvSpPr>
            <p:cNvPr id="1021" name="Google Shape;1021;p68"/>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8"/>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8"/>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8"/>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8"/>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8"/>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8"/>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8"/>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 name="Google Shape;1029;p68"/>
          <p:cNvSpPr/>
          <p:nvPr/>
        </p:nvSpPr>
        <p:spPr>
          <a:xfrm rot="-8570370">
            <a:off x="8594600" y="3177248"/>
            <a:ext cx="508624" cy="127920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8"/>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031" name="Google Shape;1031;p68"/>
          <p:cNvSpPr txBox="1"/>
          <p:nvPr>
            <p:ph idx="1" type="subTitle"/>
          </p:nvPr>
        </p:nvSpPr>
        <p:spPr>
          <a:xfrm>
            <a:off x="1235506"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32" name="Google Shape;1032;p68"/>
          <p:cNvSpPr txBox="1"/>
          <p:nvPr>
            <p:ph idx="2" type="subTitle"/>
          </p:nvPr>
        </p:nvSpPr>
        <p:spPr>
          <a:xfrm>
            <a:off x="1235506"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33" name="Google Shape;1033;p68"/>
          <p:cNvSpPr txBox="1"/>
          <p:nvPr>
            <p:ph idx="3" type="subTitle"/>
          </p:nvPr>
        </p:nvSpPr>
        <p:spPr>
          <a:xfrm>
            <a:off x="4211637"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34" name="Google Shape;1034;p68"/>
          <p:cNvSpPr txBox="1"/>
          <p:nvPr>
            <p:ph idx="4" type="subTitle"/>
          </p:nvPr>
        </p:nvSpPr>
        <p:spPr>
          <a:xfrm>
            <a:off x="4211637"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35" name="Google Shape;1035;p68"/>
          <p:cNvSpPr txBox="1"/>
          <p:nvPr>
            <p:ph idx="5" type="subTitle"/>
          </p:nvPr>
        </p:nvSpPr>
        <p:spPr>
          <a:xfrm>
            <a:off x="1235506"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36" name="Google Shape;1036;p68"/>
          <p:cNvSpPr txBox="1"/>
          <p:nvPr>
            <p:ph idx="6" type="subTitle"/>
          </p:nvPr>
        </p:nvSpPr>
        <p:spPr>
          <a:xfrm>
            <a:off x="1235506" y="3664195"/>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37" name="Google Shape;1037;p68"/>
          <p:cNvSpPr txBox="1"/>
          <p:nvPr>
            <p:ph idx="7" type="subTitle"/>
          </p:nvPr>
        </p:nvSpPr>
        <p:spPr>
          <a:xfrm>
            <a:off x="4211637"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38" name="Google Shape;1038;p68"/>
          <p:cNvSpPr txBox="1"/>
          <p:nvPr>
            <p:ph idx="8" type="subTitle"/>
          </p:nvPr>
        </p:nvSpPr>
        <p:spPr>
          <a:xfrm>
            <a:off x="4211637" y="3665908"/>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1039" name="Shape 1039"/>
        <p:cNvGrpSpPr/>
        <p:nvPr/>
      </p:nvGrpSpPr>
      <p:grpSpPr>
        <a:xfrm>
          <a:off x="0" y="0"/>
          <a:ext cx="0" cy="0"/>
          <a:chOff x="0" y="0"/>
          <a:chExt cx="0" cy="0"/>
        </a:xfrm>
      </p:grpSpPr>
      <p:sp>
        <p:nvSpPr>
          <p:cNvPr id="1040" name="Google Shape;1040;p69"/>
          <p:cNvSpPr/>
          <p:nvPr/>
        </p:nvSpPr>
        <p:spPr>
          <a:xfrm flipH="1" rot="-5556174">
            <a:off x="7429062" y="3498891"/>
            <a:ext cx="2874397" cy="7463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9"/>
          <p:cNvSpPr/>
          <p:nvPr/>
        </p:nvSpPr>
        <p:spPr>
          <a:xfrm rot="5400000">
            <a:off x="7560086" y="3802732"/>
            <a:ext cx="2904090" cy="58437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 name="Google Shape;1042;p69"/>
          <p:cNvGrpSpPr/>
          <p:nvPr/>
        </p:nvGrpSpPr>
        <p:grpSpPr>
          <a:xfrm flipH="1" rot="-2325891">
            <a:off x="8212565" y="4590446"/>
            <a:ext cx="851909" cy="775246"/>
            <a:chOff x="3662937" y="1822922"/>
            <a:chExt cx="847477" cy="771332"/>
          </a:xfrm>
        </p:grpSpPr>
        <p:sp>
          <p:nvSpPr>
            <p:cNvPr id="1043" name="Google Shape;1043;p6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 name="Google Shape;1045;p69"/>
          <p:cNvSpPr/>
          <p:nvPr/>
        </p:nvSpPr>
        <p:spPr>
          <a:xfrm rot="360488">
            <a:off x="8263835" y="3008554"/>
            <a:ext cx="860870" cy="41393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9"/>
          <p:cNvSpPr/>
          <p:nvPr/>
        </p:nvSpPr>
        <p:spPr>
          <a:xfrm flipH="1" rot="5378740">
            <a:off x="-1819788" y="2460630"/>
            <a:ext cx="4058537" cy="578442"/>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9"/>
          <p:cNvSpPr/>
          <p:nvPr/>
        </p:nvSpPr>
        <p:spPr>
          <a:xfrm flipH="1" rot="-138402">
            <a:off x="85692" y="1303112"/>
            <a:ext cx="668493" cy="32143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9"/>
          <p:cNvSpPr/>
          <p:nvPr/>
        </p:nvSpPr>
        <p:spPr>
          <a:xfrm flipH="1" rot="3351922">
            <a:off x="-14170" y="2480256"/>
            <a:ext cx="530098" cy="133322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 name="Google Shape;1049;p69"/>
          <p:cNvGrpSpPr/>
          <p:nvPr/>
        </p:nvGrpSpPr>
        <p:grpSpPr>
          <a:xfrm flipH="1" rot="-2326009">
            <a:off x="-278949" y="2447249"/>
            <a:ext cx="751174" cy="683562"/>
            <a:chOff x="3662937" y="1822922"/>
            <a:chExt cx="847477" cy="771332"/>
          </a:xfrm>
        </p:grpSpPr>
        <p:sp>
          <p:nvSpPr>
            <p:cNvPr id="1050" name="Google Shape;1050;p6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 name="Google Shape;1052;p69"/>
          <p:cNvSpPr/>
          <p:nvPr/>
        </p:nvSpPr>
        <p:spPr>
          <a:xfrm rot="719677">
            <a:off x="8569337" y="3868591"/>
            <a:ext cx="138350" cy="1383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9"/>
          <p:cNvSpPr/>
          <p:nvPr/>
        </p:nvSpPr>
        <p:spPr>
          <a:xfrm rot="719849">
            <a:off x="8557776" y="2399262"/>
            <a:ext cx="185867" cy="18587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9"/>
          <p:cNvSpPr/>
          <p:nvPr/>
        </p:nvSpPr>
        <p:spPr>
          <a:xfrm rot="719941">
            <a:off x="8887912" y="17809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9"/>
          <p:cNvSpPr/>
          <p:nvPr/>
        </p:nvSpPr>
        <p:spPr>
          <a:xfrm rot="719713">
            <a:off x="8575200" y="1337718"/>
            <a:ext cx="151003" cy="15100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9"/>
          <p:cNvSpPr/>
          <p:nvPr/>
        </p:nvSpPr>
        <p:spPr>
          <a:xfrm rot="719941">
            <a:off x="176349" y="37036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9"/>
          <p:cNvSpPr/>
          <p:nvPr/>
        </p:nvSpPr>
        <p:spPr>
          <a:xfrm rot="719941">
            <a:off x="37299" y="19577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9"/>
          <p:cNvSpPr/>
          <p:nvPr/>
        </p:nvSpPr>
        <p:spPr>
          <a:xfrm rot="719941">
            <a:off x="440624" y="1019815"/>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9"/>
          <p:cNvSpPr/>
          <p:nvPr/>
        </p:nvSpPr>
        <p:spPr>
          <a:xfrm rot="719941">
            <a:off x="176349" y="4773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9"/>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061" name="Google Shape;1061;p69"/>
          <p:cNvSpPr txBox="1"/>
          <p:nvPr>
            <p:ph idx="1" type="subTitle"/>
          </p:nvPr>
        </p:nvSpPr>
        <p:spPr>
          <a:xfrm>
            <a:off x="71276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62" name="Google Shape;1062;p69"/>
          <p:cNvSpPr txBox="1"/>
          <p:nvPr>
            <p:ph idx="2" type="subTitle"/>
          </p:nvPr>
        </p:nvSpPr>
        <p:spPr>
          <a:xfrm>
            <a:off x="71276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63" name="Google Shape;1063;p69"/>
          <p:cNvSpPr txBox="1"/>
          <p:nvPr>
            <p:ph idx="3" type="subTitle"/>
          </p:nvPr>
        </p:nvSpPr>
        <p:spPr>
          <a:xfrm>
            <a:off x="3456450" y="1917295"/>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64" name="Google Shape;1064;p69"/>
          <p:cNvSpPr txBox="1"/>
          <p:nvPr>
            <p:ph idx="4" type="subTitle"/>
          </p:nvPr>
        </p:nvSpPr>
        <p:spPr>
          <a:xfrm>
            <a:off x="3456450" y="2213147"/>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65" name="Google Shape;1065;p69"/>
          <p:cNvSpPr txBox="1"/>
          <p:nvPr>
            <p:ph idx="5" type="subTitle"/>
          </p:nvPr>
        </p:nvSpPr>
        <p:spPr>
          <a:xfrm>
            <a:off x="619709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66" name="Google Shape;1066;p69"/>
          <p:cNvSpPr txBox="1"/>
          <p:nvPr>
            <p:ph idx="6" type="subTitle"/>
          </p:nvPr>
        </p:nvSpPr>
        <p:spPr>
          <a:xfrm>
            <a:off x="619709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67" name="Google Shape;1067;p69"/>
          <p:cNvSpPr txBox="1"/>
          <p:nvPr>
            <p:ph idx="7" type="subTitle"/>
          </p:nvPr>
        </p:nvSpPr>
        <p:spPr>
          <a:xfrm>
            <a:off x="71276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68" name="Google Shape;1068;p69"/>
          <p:cNvSpPr txBox="1"/>
          <p:nvPr>
            <p:ph idx="8" type="subTitle"/>
          </p:nvPr>
        </p:nvSpPr>
        <p:spPr>
          <a:xfrm>
            <a:off x="71276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69" name="Google Shape;1069;p69"/>
          <p:cNvSpPr txBox="1"/>
          <p:nvPr>
            <p:ph idx="9" type="subTitle"/>
          </p:nvPr>
        </p:nvSpPr>
        <p:spPr>
          <a:xfrm>
            <a:off x="3456450" y="3595333"/>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70" name="Google Shape;1070;p69"/>
          <p:cNvSpPr txBox="1"/>
          <p:nvPr>
            <p:ph idx="13" type="subTitle"/>
          </p:nvPr>
        </p:nvSpPr>
        <p:spPr>
          <a:xfrm>
            <a:off x="3456450" y="3891211"/>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71" name="Google Shape;1071;p69"/>
          <p:cNvSpPr txBox="1"/>
          <p:nvPr>
            <p:ph idx="14" type="subTitle"/>
          </p:nvPr>
        </p:nvSpPr>
        <p:spPr>
          <a:xfrm>
            <a:off x="619709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072" name="Google Shape;1072;p69"/>
          <p:cNvSpPr txBox="1"/>
          <p:nvPr>
            <p:ph idx="15" type="subTitle"/>
          </p:nvPr>
        </p:nvSpPr>
        <p:spPr>
          <a:xfrm>
            <a:off x="619709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1073" name="Shape 1073"/>
        <p:cNvGrpSpPr/>
        <p:nvPr/>
      </p:nvGrpSpPr>
      <p:grpSpPr>
        <a:xfrm>
          <a:off x="0" y="0"/>
          <a:ext cx="0" cy="0"/>
          <a:chOff x="0" y="0"/>
          <a:chExt cx="0" cy="0"/>
        </a:xfrm>
      </p:grpSpPr>
      <p:sp>
        <p:nvSpPr>
          <p:cNvPr id="1074" name="Google Shape;1074;p70"/>
          <p:cNvSpPr txBox="1"/>
          <p:nvPr>
            <p:ph hasCustomPrompt="1" type="title"/>
          </p:nvPr>
        </p:nvSpPr>
        <p:spPr>
          <a:xfrm>
            <a:off x="4572703" y="768434"/>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075" name="Google Shape;1075;p70"/>
          <p:cNvSpPr txBox="1"/>
          <p:nvPr>
            <p:ph idx="1" type="subTitle"/>
          </p:nvPr>
        </p:nvSpPr>
        <p:spPr>
          <a:xfrm>
            <a:off x="4572000" y="1352660"/>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76" name="Google Shape;1076;p70"/>
          <p:cNvSpPr txBox="1"/>
          <p:nvPr>
            <p:ph hasCustomPrompt="1" idx="2" type="title"/>
          </p:nvPr>
        </p:nvSpPr>
        <p:spPr>
          <a:xfrm>
            <a:off x="4572703" y="2096787"/>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077" name="Google Shape;1077;p70"/>
          <p:cNvSpPr txBox="1"/>
          <p:nvPr>
            <p:ph idx="3" type="subTitle"/>
          </p:nvPr>
        </p:nvSpPr>
        <p:spPr>
          <a:xfrm>
            <a:off x="4572000" y="2681013"/>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78" name="Google Shape;1078;p70"/>
          <p:cNvSpPr txBox="1"/>
          <p:nvPr>
            <p:ph hasCustomPrompt="1" idx="4" type="title"/>
          </p:nvPr>
        </p:nvSpPr>
        <p:spPr>
          <a:xfrm>
            <a:off x="4572703" y="3425140"/>
            <a:ext cx="3857400" cy="7632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079" name="Google Shape;1079;p70"/>
          <p:cNvSpPr txBox="1"/>
          <p:nvPr>
            <p:ph idx="5" type="subTitle"/>
          </p:nvPr>
        </p:nvSpPr>
        <p:spPr>
          <a:xfrm>
            <a:off x="4572000" y="4009366"/>
            <a:ext cx="3858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80" name="Google Shape;1080;p70"/>
          <p:cNvSpPr/>
          <p:nvPr/>
        </p:nvSpPr>
        <p:spPr>
          <a:xfrm flipH="1" rot="-468752">
            <a:off x="3657921" y="348132"/>
            <a:ext cx="382794" cy="382734"/>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70"/>
          <p:cNvSpPr/>
          <p:nvPr/>
        </p:nvSpPr>
        <p:spPr>
          <a:xfrm flipH="1" rot="-468476">
            <a:off x="3743298" y="433479"/>
            <a:ext cx="212023" cy="2120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0"/>
          <p:cNvSpPr/>
          <p:nvPr/>
        </p:nvSpPr>
        <p:spPr>
          <a:xfrm rot="-10080091">
            <a:off x="3008230" y="314086"/>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 name="Google Shape;1083;p70"/>
          <p:cNvGrpSpPr/>
          <p:nvPr/>
        </p:nvGrpSpPr>
        <p:grpSpPr>
          <a:xfrm rot="-3100920">
            <a:off x="-86819" y="246351"/>
            <a:ext cx="788484" cy="910873"/>
            <a:chOff x="1182325" y="4709275"/>
            <a:chExt cx="403200" cy="465800"/>
          </a:xfrm>
        </p:grpSpPr>
        <p:sp>
          <p:nvSpPr>
            <p:cNvPr id="1084" name="Google Shape;1084;p70"/>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0"/>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70"/>
          <p:cNvSpPr/>
          <p:nvPr/>
        </p:nvSpPr>
        <p:spPr>
          <a:xfrm rot="-10080091">
            <a:off x="487515" y="2270802"/>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70"/>
          <p:cNvSpPr/>
          <p:nvPr/>
        </p:nvSpPr>
        <p:spPr>
          <a:xfrm rot="-9787071">
            <a:off x="186127" y="1580836"/>
            <a:ext cx="171905" cy="17194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2">
    <p:spTree>
      <p:nvGrpSpPr>
        <p:cNvPr id="1088" name="Shape 1088"/>
        <p:cNvGrpSpPr/>
        <p:nvPr/>
      </p:nvGrpSpPr>
      <p:grpSpPr>
        <a:xfrm>
          <a:off x="0" y="0"/>
          <a:ext cx="0" cy="0"/>
          <a:chOff x="0" y="0"/>
          <a:chExt cx="0" cy="0"/>
        </a:xfrm>
      </p:grpSpPr>
      <p:sp>
        <p:nvSpPr>
          <p:cNvPr id="1089" name="Google Shape;1089;p71"/>
          <p:cNvSpPr/>
          <p:nvPr/>
        </p:nvSpPr>
        <p:spPr>
          <a:xfrm rot="479383">
            <a:off x="-609750" y="2017140"/>
            <a:ext cx="1452376" cy="146049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71"/>
          <p:cNvSpPr/>
          <p:nvPr/>
        </p:nvSpPr>
        <p:spPr>
          <a:xfrm rot="558324">
            <a:off x="420619" y="2268871"/>
            <a:ext cx="105982" cy="10601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71"/>
          <p:cNvSpPr/>
          <p:nvPr/>
        </p:nvSpPr>
        <p:spPr>
          <a:xfrm flipH="1" rot="-154429">
            <a:off x="8034201" y="2756856"/>
            <a:ext cx="644118" cy="30971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71"/>
          <p:cNvSpPr/>
          <p:nvPr/>
        </p:nvSpPr>
        <p:spPr>
          <a:xfrm>
            <a:off x="8379201" y="1731506"/>
            <a:ext cx="1216258" cy="1180755"/>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71"/>
          <p:cNvSpPr/>
          <p:nvPr/>
        </p:nvSpPr>
        <p:spPr>
          <a:xfrm>
            <a:off x="8443264" y="1731511"/>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1"/>
          <p:cNvSpPr/>
          <p:nvPr/>
        </p:nvSpPr>
        <p:spPr>
          <a:xfrm rot="-3626106">
            <a:off x="8477527" y="2353839"/>
            <a:ext cx="847301" cy="111574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 name="Google Shape;1095;p71"/>
          <p:cNvGrpSpPr/>
          <p:nvPr/>
        </p:nvGrpSpPr>
        <p:grpSpPr>
          <a:xfrm>
            <a:off x="-313623" y="1112808"/>
            <a:ext cx="1014339" cy="1278835"/>
            <a:chOff x="-185466" y="1066312"/>
            <a:chExt cx="886195" cy="1117277"/>
          </a:xfrm>
        </p:grpSpPr>
        <p:sp>
          <p:nvSpPr>
            <p:cNvPr id="1096" name="Google Shape;1096;p71"/>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71"/>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71"/>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 name="Google Shape;1099;p71"/>
          <p:cNvSpPr/>
          <p:nvPr/>
        </p:nvSpPr>
        <p:spPr>
          <a:xfrm rot="558194">
            <a:off x="8591422" y="10176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71"/>
          <p:cNvSpPr/>
          <p:nvPr/>
        </p:nvSpPr>
        <p:spPr>
          <a:xfrm rot="635447">
            <a:off x="8806239" y="1413388"/>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71"/>
          <p:cNvSpPr/>
          <p:nvPr/>
        </p:nvSpPr>
        <p:spPr>
          <a:xfrm rot="558194">
            <a:off x="394697" y="870088"/>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71"/>
          <p:cNvSpPr/>
          <p:nvPr/>
        </p:nvSpPr>
        <p:spPr>
          <a:xfrm>
            <a:off x="201701" y="2912253"/>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71"/>
          <p:cNvSpPr/>
          <p:nvPr/>
        </p:nvSpPr>
        <p:spPr>
          <a:xfrm>
            <a:off x="8896688" y="662965"/>
            <a:ext cx="181282" cy="13133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1"/>
          <p:cNvSpPr/>
          <p:nvPr/>
        </p:nvSpPr>
        <p:spPr>
          <a:xfrm rot="1874530">
            <a:off x="67593" y="2135709"/>
            <a:ext cx="725142" cy="95487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1"/>
          <p:cNvSpPr/>
          <p:nvPr/>
        </p:nvSpPr>
        <p:spPr>
          <a:xfrm rot="558194">
            <a:off x="179947" y="460563"/>
            <a:ext cx="157831" cy="15787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1"/>
          <p:cNvSpPr/>
          <p:nvPr/>
        </p:nvSpPr>
        <p:spPr>
          <a:xfrm flipH="1" rot="-154441">
            <a:off x="176287" y="3051402"/>
            <a:ext cx="782321" cy="37616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71"/>
          <p:cNvSpPr txBox="1"/>
          <p:nvPr>
            <p:ph hasCustomPrompt="1" type="title"/>
          </p:nvPr>
        </p:nvSpPr>
        <p:spPr>
          <a:xfrm>
            <a:off x="1380524" y="1911837"/>
            <a:ext cx="12534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108" name="Google Shape;1108;p71"/>
          <p:cNvSpPr txBox="1"/>
          <p:nvPr>
            <p:ph idx="1" type="subTitle"/>
          </p:nvPr>
        </p:nvSpPr>
        <p:spPr>
          <a:xfrm>
            <a:off x="713325" y="371820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109" name="Google Shape;1109;p71"/>
          <p:cNvSpPr txBox="1"/>
          <p:nvPr>
            <p:ph idx="2"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110" name="Google Shape;1110;p71"/>
          <p:cNvSpPr txBox="1"/>
          <p:nvPr>
            <p:ph hasCustomPrompt="1" idx="3" type="title"/>
          </p:nvPr>
        </p:nvSpPr>
        <p:spPr>
          <a:xfrm>
            <a:off x="3945609"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111" name="Google Shape;1111;p71"/>
          <p:cNvSpPr txBox="1"/>
          <p:nvPr>
            <p:ph idx="4" type="subTitle"/>
          </p:nvPr>
        </p:nvSpPr>
        <p:spPr>
          <a:xfrm>
            <a:off x="3278110" y="3718196"/>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112" name="Google Shape;1112;p71"/>
          <p:cNvSpPr txBox="1"/>
          <p:nvPr>
            <p:ph hasCustomPrompt="1" idx="5" type="title"/>
          </p:nvPr>
        </p:nvSpPr>
        <p:spPr>
          <a:xfrm>
            <a:off x="6509647" y="1911848"/>
            <a:ext cx="1252800" cy="4572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200"/>
              <a:buNone/>
              <a:defRPr sz="37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113" name="Google Shape;1113;p71"/>
          <p:cNvSpPr txBox="1"/>
          <p:nvPr>
            <p:ph idx="6" type="subTitle"/>
          </p:nvPr>
        </p:nvSpPr>
        <p:spPr>
          <a:xfrm>
            <a:off x="5842149" y="3714025"/>
            <a:ext cx="2587800" cy="7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114" name="Google Shape;1114;p71"/>
          <p:cNvSpPr txBox="1"/>
          <p:nvPr>
            <p:ph idx="7" type="subTitle"/>
          </p:nvPr>
        </p:nvSpPr>
        <p:spPr>
          <a:xfrm>
            <a:off x="713324" y="1397546"/>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115" name="Google Shape;1115;p71"/>
          <p:cNvSpPr txBox="1"/>
          <p:nvPr>
            <p:ph idx="8" type="subTitle"/>
          </p:nvPr>
        </p:nvSpPr>
        <p:spPr>
          <a:xfrm>
            <a:off x="3278109" y="1397541"/>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116" name="Google Shape;1116;p71"/>
          <p:cNvSpPr txBox="1"/>
          <p:nvPr>
            <p:ph idx="9" type="subTitle"/>
          </p:nvPr>
        </p:nvSpPr>
        <p:spPr>
          <a:xfrm>
            <a:off x="5842147" y="1395005"/>
            <a:ext cx="2587800" cy="45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i="0" sz="2200">
                <a:solidFill>
                  <a:schemeClr val="lt2"/>
                </a:solidFill>
                <a:latin typeface="Bree Serif"/>
                <a:ea typeface="Bree Serif"/>
                <a:cs typeface="Bree Serif"/>
                <a:sym typeface="Bree Serif"/>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0_1">
    <p:spTree>
      <p:nvGrpSpPr>
        <p:cNvPr id="1117" name="Shape 1117"/>
        <p:cNvGrpSpPr/>
        <p:nvPr/>
      </p:nvGrpSpPr>
      <p:grpSpPr>
        <a:xfrm>
          <a:off x="0" y="0"/>
          <a:ext cx="0" cy="0"/>
          <a:chOff x="0" y="0"/>
          <a:chExt cx="0" cy="0"/>
        </a:xfrm>
      </p:grpSpPr>
      <p:sp>
        <p:nvSpPr>
          <p:cNvPr id="1118" name="Google Shape;1118;p72"/>
          <p:cNvSpPr txBox="1"/>
          <p:nvPr>
            <p:ph type="title"/>
          </p:nvPr>
        </p:nvSpPr>
        <p:spPr>
          <a:xfrm>
            <a:off x="713225" y="1570900"/>
            <a:ext cx="3196200" cy="96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119" name="Google Shape;1119;p72"/>
          <p:cNvSpPr txBox="1"/>
          <p:nvPr>
            <p:ph idx="1" type="body"/>
          </p:nvPr>
        </p:nvSpPr>
        <p:spPr>
          <a:xfrm>
            <a:off x="713225" y="2486300"/>
            <a:ext cx="3196200" cy="10863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_1_1">
    <p:spTree>
      <p:nvGrpSpPr>
        <p:cNvPr id="1120" name="Shape 1120"/>
        <p:cNvGrpSpPr/>
        <p:nvPr/>
      </p:nvGrpSpPr>
      <p:grpSpPr>
        <a:xfrm>
          <a:off x="0" y="0"/>
          <a:ext cx="0" cy="0"/>
          <a:chOff x="0" y="0"/>
          <a:chExt cx="0" cy="0"/>
        </a:xfrm>
      </p:grpSpPr>
      <p:sp>
        <p:nvSpPr>
          <p:cNvPr id="1121" name="Google Shape;1121;p73"/>
          <p:cNvSpPr txBox="1"/>
          <p:nvPr>
            <p:ph type="title"/>
          </p:nvPr>
        </p:nvSpPr>
        <p:spPr>
          <a:xfrm>
            <a:off x="713213" y="3639244"/>
            <a:ext cx="6126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122" name="Google Shape;1122;p73"/>
          <p:cNvSpPr txBox="1"/>
          <p:nvPr>
            <p:ph idx="1" type="body"/>
          </p:nvPr>
        </p:nvSpPr>
        <p:spPr>
          <a:xfrm>
            <a:off x="713225" y="4075926"/>
            <a:ext cx="6126600" cy="5418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0_1_1_1">
    <p:spTree>
      <p:nvGrpSpPr>
        <p:cNvPr id="1123" name="Shape 1123"/>
        <p:cNvGrpSpPr/>
        <p:nvPr/>
      </p:nvGrpSpPr>
      <p:grpSpPr>
        <a:xfrm>
          <a:off x="0" y="0"/>
          <a:ext cx="0" cy="0"/>
          <a:chOff x="0" y="0"/>
          <a:chExt cx="0" cy="0"/>
        </a:xfrm>
      </p:grpSpPr>
      <p:sp>
        <p:nvSpPr>
          <p:cNvPr id="1124" name="Google Shape;1124;p74"/>
          <p:cNvSpPr txBox="1"/>
          <p:nvPr>
            <p:ph type="title"/>
          </p:nvPr>
        </p:nvSpPr>
        <p:spPr>
          <a:xfrm>
            <a:off x="5060675" y="1824363"/>
            <a:ext cx="3370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125" name="Google Shape;1125;p74"/>
          <p:cNvSpPr txBox="1"/>
          <p:nvPr>
            <p:ph idx="1" type="body"/>
          </p:nvPr>
        </p:nvSpPr>
        <p:spPr>
          <a:xfrm>
            <a:off x="5060675" y="2261038"/>
            <a:ext cx="3370200" cy="10581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0_1_1_1_1">
    <p:spTree>
      <p:nvGrpSpPr>
        <p:cNvPr id="1126" name="Shape 1126"/>
        <p:cNvGrpSpPr/>
        <p:nvPr/>
      </p:nvGrpSpPr>
      <p:grpSpPr>
        <a:xfrm>
          <a:off x="0" y="0"/>
          <a:ext cx="0" cy="0"/>
          <a:chOff x="0" y="0"/>
          <a:chExt cx="0" cy="0"/>
        </a:xfrm>
      </p:grpSpPr>
      <p:sp>
        <p:nvSpPr>
          <p:cNvPr id="1127" name="Google Shape;1127;p75"/>
          <p:cNvSpPr/>
          <p:nvPr/>
        </p:nvSpPr>
        <p:spPr>
          <a:xfrm flipH="1" rot="-208266">
            <a:off x="466005" y="2041525"/>
            <a:ext cx="219287" cy="21932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5"/>
          <p:cNvSpPr/>
          <p:nvPr/>
        </p:nvSpPr>
        <p:spPr>
          <a:xfrm flipH="1" rot="-854982">
            <a:off x="243503" y="1640719"/>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5"/>
          <p:cNvSpPr/>
          <p:nvPr/>
        </p:nvSpPr>
        <p:spPr>
          <a:xfrm rot="157864">
            <a:off x="5576202" y="4321534"/>
            <a:ext cx="3672103" cy="953533"/>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5"/>
          <p:cNvSpPr/>
          <p:nvPr/>
        </p:nvSpPr>
        <p:spPr>
          <a:xfrm flipH="1" rot="-3062872">
            <a:off x="8556805" y="3452937"/>
            <a:ext cx="413802" cy="104077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 name="Google Shape;1131;p75"/>
          <p:cNvGrpSpPr/>
          <p:nvPr/>
        </p:nvGrpSpPr>
        <p:grpSpPr>
          <a:xfrm flipH="1" rot="10800000">
            <a:off x="6742026" y="4411693"/>
            <a:ext cx="576575" cy="524728"/>
            <a:chOff x="3089194" y="1815525"/>
            <a:chExt cx="616790" cy="561327"/>
          </a:xfrm>
        </p:grpSpPr>
        <p:sp>
          <p:nvSpPr>
            <p:cNvPr id="1132" name="Google Shape;1132;p75"/>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5"/>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 name="Google Shape;1134;p75"/>
          <p:cNvSpPr/>
          <p:nvPr/>
        </p:nvSpPr>
        <p:spPr>
          <a:xfrm flipH="1" rot="147442">
            <a:off x="447414" y="1194450"/>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 name="Google Shape;1135;p75"/>
          <p:cNvGrpSpPr/>
          <p:nvPr/>
        </p:nvGrpSpPr>
        <p:grpSpPr>
          <a:xfrm flipH="1" rot="-5982187">
            <a:off x="8416518" y="3865414"/>
            <a:ext cx="694394" cy="1247342"/>
            <a:chOff x="781275" y="4335125"/>
            <a:chExt cx="290050" cy="520975"/>
          </a:xfrm>
        </p:grpSpPr>
        <p:sp>
          <p:nvSpPr>
            <p:cNvPr id="1136" name="Google Shape;1136;p75"/>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5"/>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 name="Google Shape;1138;p75"/>
          <p:cNvSpPr txBox="1"/>
          <p:nvPr>
            <p:ph type="title"/>
          </p:nvPr>
        </p:nvSpPr>
        <p:spPr>
          <a:xfrm>
            <a:off x="4572000" y="1447753"/>
            <a:ext cx="3858900" cy="105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31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139" name="Google Shape;1139;p75"/>
          <p:cNvSpPr txBox="1"/>
          <p:nvPr>
            <p:ph idx="1" type="body"/>
          </p:nvPr>
        </p:nvSpPr>
        <p:spPr>
          <a:xfrm>
            <a:off x="4572000" y="2396699"/>
            <a:ext cx="3858900" cy="8946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
        <p:nvSpPr>
          <p:cNvPr id="1140" name="Google Shape;1140;p75"/>
          <p:cNvSpPr/>
          <p:nvPr>
            <p:ph idx="2" type="pic"/>
          </p:nvPr>
        </p:nvSpPr>
        <p:spPr>
          <a:xfrm flipH="1">
            <a:off x="814723" y="904325"/>
            <a:ext cx="3076800" cy="34986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0_1_1_1_1_1">
    <p:spTree>
      <p:nvGrpSpPr>
        <p:cNvPr id="1141" name="Shape 1141"/>
        <p:cNvGrpSpPr/>
        <p:nvPr/>
      </p:nvGrpSpPr>
      <p:grpSpPr>
        <a:xfrm>
          <a:off x="0" y="0"/>
          <a:ext cx="0" cy="0"/>
          <a:chOff x="0" y="0"/>
          <a:chExt cx="0" cy="0"/>
        </a:xfrm>
      </p:grpSpPr>
      <p:sp>
        <p:nvSpPr>
          <p:cNvPr id="1142" name="Google Shape;1142;p76"/>
          <p:cNvSpPr/>
          <p:nvPr/>
        </p:nvSpPr>
        <p:spPr>
          <a:xfrm flipH="1" rot="5742726">
            <a:off x="649427" y="4635278"/>
            <a:ext cx="577231" cy="76008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 name="Google Shape;1143;p76"/>
          <p:cNvGrpSpPr/>
          <p:nvPr/>
        </p:nvGrpSpPr>
        <p:grpSpPr>
          <a:xfrm rot="1996966">
            <a:off x="-138713" y="4212781"/>
            <a:ext cx="795135" cy="1043936"/>
            <a:chOff x="4209465" y="-890529"/>
            <a:chExt cx="1101609" cy="1446307"/>
          </a:xfrm>
        </p:grpSpPr>
        <p:sp>
          <p:nvSpPr>
            <p:cNvPr id="1144" name="Google Shape;1144;p76"/>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6"/>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6"/>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6"/>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 name="Google Shape;1148;p76"/>
          <p:cNvSpPr/>
          <p:nvPr/>
        </p:nvSpPr>
        <p:spPr>
          <a:xfrm rot="915660">
            <a:off x="184992" y="29370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76"/>
          <p:cNvSpPr/>
          <p:nvPr/>
        </p:nvSpPr>
        <p:spPr>
          <a:xfrm rot="915660">
            <a:off x="212417" y="3838814"/>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76"/>
          <p:cNvSpPr/>
          <p:nvPr/>
        </p:nvSpPr>
        <p:spPr>
          <a:xfrm rot="915660">
            <a:off x="452617" y="3367739"/>
            <a:ext cx="147704" cy="14773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6"/>
          <p:cNvSpPr/>
          <p:nvPr/>
        </p:nvSpPr>
        <p:spPr>
          <a:xfrm flipH="1" rot="-154378">
            <a:off x="-297346" y="2108099"/>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76"/>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153" name="Google Shape;1153;p76"/>
          <p:cNvSpPr txBox="1"/>
          <p:nvPr>
            <p:ph idx="1" type="subTitle"/>
          </p:nvPr>
        </p:nvSpPr>
        <p:spPr>
          <a:xfrm>
            <a:off x="727125" y="984975"/>
            <a:ext cx="4405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54" name="Google Shape;1154;p76"/>
          <p:cNvSpPr txBox="1"/>
          <p:nvPr>
            <p:ph idx="2" type="subTitle"/>
          </p:nvPr>
        </p:nvSpPr>
        <p:spPr>
          <a:xfrm>
            <a:off x="728450" y="1688375"/>
            <a:ext cx="4523700" cy="937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0_1_1_1_1_1_1">
    <p:spTree>
      <p:nvGrpSpPr>
        <p:cNvPr id="1155" name="Shape 1155"/>
        <p:cNvGrpSpPr/>
        <p:nvPr/>
      </p:nvGrpSpPr>
      <p:grpSpPr>
        <a:xfrm>
          <a:off x="0" y="0"/>
          <a:ext cx="0" cy="0"/>
          <a:chOff x="0" y="0"/>
          <a:chExt cx="0" cy="0"/>
        </a:xfrm>
      </p:grpSpPr>
      <p:sp>
        <p:nvSpPr>
          <p:cNvPr id="1156" name="Google Shape;1156;p77"/>
          <p:cNvSpPr/>
          <p:nvPr/>
        </p:nvSpPr>
        <p:spPr>
          <a:xfrm rot="-187564">
            <a:off x="4449562" y="4624270"/>
            <a:ext cx="246636" cy="2466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7"/>
          <p:cNvSpPr/>
          <p:nvPr/>
        </p:nvSpPr>
        <p:spPr>
          <a:xfrm rot="855160">
            <a:off x="5470069" y="48083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7"/>
          <p:cNvSpPr/>
          <p:nvPr/>
        </p:nvSpPr>
        <p:spPr>
          <a:xfrm rot="-864355">
            <a:off x="8684345" y="3201406"/>
            <a:ext cx="334723" cy="242584"/>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7"/>
          <p:cNvSpPr/>
          <p:nvPr/>
        </p:nvSpPr>
        <p:spPr>
          <a:xfrm>
            <a:off x="5658134" y="4153233"/>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 name="Google Shape;1160;p77"/>
          <p:cNvGrpSpPr/>
          <p:nvPr/>
        </p:nvGrpSpPr>
        <p:grpSpPr>
          <a:xfrm rot="897976">
            <a:off x="8339204" y="3816491"/>
            <a:ext cx="661851" cy="1459791"/>
            <a:chOff x="1768957" y="2795221"/>
            <a:chExt cx="905793" cy="1997906"/>
          </a:xfrm>
        </p:grpSpPr>
        <p:sp>
          <p:nvSpPr>
            <p:cNvPr id="1161" name="Google Shape;1161;p77"/>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7"/>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7"/>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 name="Google Shape;1164;p77"/>
          <p:cNvSpPr/>
          <p:nvPr/>
        </p:nvSpPr>
        <p:spPr>
          <a:xfrm rot="-4075356">
            <a:off x="7813658" y="4302710"/>
            <a:ext cx="683493" cy="900006"/>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77"/>
          <p:cNvSpPr/>
          <p:nvPr/>
        </p:nvSpPr>
        <p:spPr>
          <a:xfrm rot="855160">
            <a:off x="7201119" y="4766976"/>
            <a:ext cx="220068" cy="22010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77"/>
          <p:cNvSpPr/>
          <p:nvPr/>
        </p:nvSpPr>
        <p:spPr>
          <a:xfrm flipH="1" rot="-154378">
            <a:off x="-195646" y="318367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7"/>
          <p:cNvSpPr/>
          <p:nvPr/>
        </p:nvSpPr>
        <p:spPr>
          <a:xfrm flipH="1" rot="-154378">
            <a:off x="8485729" y="2146524"/>
            <a:ext cx="905211" cy="4352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7"/>
          <p:cNvSpPr/>
          <p:nvPr/>
        </p:nvSpPr>
        <p:spPr>
          <a:xfrm rot="1114508">
            <a:off x="190958" y="3773356"/>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7"/>
          <p:cNvSpPr/>
          <p:nvPr/>
        </p:nvSpPr>
        <p:spPr>
          <a:xfrm rot="854982">
            <a:off x="426913" y="4070682"/>
            <a:ext cx="139733" cy="13975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7"/>
          <p:cNvSpPr/>
          <p:nvPr/>
        </p:nvSpPr>
        <p:spPr>
          <a:xfrm rot="1114508">
            <a:off x="190958" y="4480381"/>
            <a:ext cx="131993" cy="13201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7"/>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172" name="Google Shape;1172;p77"/>
          <p:cNvSpPr txBox="1"/>
          <p:nvPr>
            <p:ph idx="1" type="subTitle"/>
          </p:nvPr>
        </p:nvSpPr>
        <p:spPr>
          <a:xfrm>
            <a:off x="713250" y="1024200"/>
            <a:ext cx="7229700" cy="354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3" name="Google Shape;1173;p77"/>
          <p:cNvSpPr txBox="1"/>
          <p:nvPr>
            <p:ph idx="2" type="body"/>
          </p:nvPr>
        </p:nvSpPr>
        <p:spPr>
          <a:xfrm>
            <a:off x="718875" y="1985525"/>
            <a:ext cx="3672600" cy="2397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174" name="Google Shape;1174;p77"/>
          <p:cNvSpPr txBox="1"/>
          <p:nvPr>
            <p:ph idx="3" type="body"/>
          </p:nvPr>
        </p:nvSpPr>
        <p:spPr>
          <a:xfrm>
            <a:off x="4855375" y="1985525"/>
            <a:ext cx="3575400" cy="2397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1175" name="Shape 1175"/>
        <p:cNvGrpSpPr/>
        <p:nvPr/>
      </p:nvGrpSpPr>
      <p:grpSpPr>
        <a:xfrm>
          <a:off x="0" y="0"/>
          <a:ext cx="0" cy="0"/>
          <a:chOff x="0" y="0"/>
          <a:chExt cx="0" cy="0"/>
        </a:xfrm>
      </p:grpSpPr>
      <p:sp>
        <p:nvSpPr>
          <p:cNvPr id="1176" name="Google Shape;1176;p78"/>
          <p:cNvSpPr/>
          <p:nvPr/>
        </p:nvSpPr>
        <p:spPr>
          <a:xfrm>
            <a:off x="713250" y="4670675"/>
            <a:ext cx="7717500" cy="46500"/>
          </a:xfrm>
          <a:prstGeom prst="rect">
            <a:avLst/>
          </a:prstGeom>
          <a:gradFill>
            <a:gsLst>
              <a:gs pos="0">
                <a:schemeClr val="lt2"/>
              </a:gs>
              <a:gs pos="100000">
                <a:schemeClr val="accen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8"/>
          <p:cNvSpPr/>
          <p:nvPr/>
        </p:nvSpPr>
        <p:spPr>
          <a:xfrm flipH="1" rot="5400000">
            <a:off x="-1610041" y="126005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 name="Google Shape;1178;p78"/>
          <p:cNvGrpSpPr/>
          <p:nvPr/>
        </p:nvGrpSpPr>
        <p:grpSpPr>
          <a:xfrm>
            <a:off x="-470680" y="579787"/>
            <a:ext cx="4829198" cy="3344706"/>
            <a:chOff x="-300192" y="698329"/>
            <a:chExt cx="4706821" cy="3259948"/>
          </a:xfrm>
        </p:grpSpPr>
        <p:sp>
          <p:nvSpPr>
            <p:cNvPr id="1179" name="Google Shape;1179;p78"/>
            <p:cNvSpPr/>
            <p:nvPr/>
          </p:nvSpPr>
          <p:spPr>
            <a:xfrm rot="3683019">
              <a:off x="1573935" y="1107324"/>
              <a:ext cx="2381251" cy="2441957"/>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8"/>
            <p:cNvSpPr/>
            <p:nvPr/>
          </p:nvSpPr>
          <p:spPr>
            <a:xfrm flipH="1">
              <a:off x="698584" y="2319763"/>
              <a:ext cx="450419" cy="68538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78"/>
            <p:cNvSpPr/>
            <p:nvPr/>
          </p:nvSpPr>
          <p:spPr>
            <a:xfrm flipH="1">
              <a:off x="1910042" y="3125838"/>
              <a:ext cx="615710" cy="432370"/>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78"/>
            <p:cNvSpPr/>
            <p:nvPr/>
          </p:nvSpPr>
          <p:spPr>
            <a:xfrm flipH="1">
              <a:off x="-66252" y="1969114"/>
              <a:ext cx="3418158" cy="1745866"/>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8"/>
            <p:cNvSpPr/>
            <p:nvPr/>
          </p:nvSpPr>
          <p:spPr>
            <a:xfrm flipH="1">
              <a:off x="2134599" y="2399050"/>
              <a:ext cx="909530" cy="1293832"/>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8"/>
            <p:cNvSpPr/>
            <p:nvPr/>
          </p:nvSpPr>
          <p:spPr>
            <a:xfrm flipH="1">
              <a:off x="174871" y="1969114"/>
              <a:ext cx="1992425" cy="57576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8"/>
            <p:cNvSpPr/>
            <p:nvPr/>
          </p:nvSpPr>
          <p:spPr>
            <a:xfrm flipH="1">
              <a:off x="-300192" y="1779541"/>
              <a:ext cx="1422693" cy="1225625"/>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8"/>
            <p:cNvSpPr/>
            <p:nvPr/>
          </p:nvSpPr>
          <p:spPr>
            <a:xfrm flipH="1">
              <a:off x="2004586" y="1537325"/>
              <a:ext cx="1598338" cy="1201544"/>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8"/>
            <p:cNvSpPr/>
            <p:nvPr/>
          </p:nvSpPr>
          <p:spPr>
            <a:xfrm flipH="1">
              <a:off x="1994487" y="2238228"/>
              <a:ext cx="776869" cy="434080"/>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 name="Google Shape;1188;p78"/>
          <p:cNvSpPr/>
          <p:nvPr/>
        </p:nvSpPr>
        <p:spPr>
          <a:xfrm flipH="1" rot="-5400000">
            <a:off x="6747109" y="2830508"/>
            <a:ext cx="4023646"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8"/>
          <p:cNvSpPr txBox="1"/>
          <p:nvPr>
            <p:ph type="ctrTitle"/>
          </p:nvPr>
        </p:nvSpPr>
        <p:spPr>
          <a:xfrm>
            <a:off x="4574400" y="1125250"/>
            <a:ext cx="3856500" cy="650100"/>
          </a:xfrm>
          <a:prstGeom prst="rect">
            <a:avLst/>
          </a:prstGeom>
        </p:spPr>
        <p:txBody>
          <a:bodyPr anchorCtr="0" anchor="ctr" bIns="91425" lIns="0" spcFirstLastPara="1" rIns="91425" wrap="square" tIns="91425">
            <a:noAutofit/>
          </a:bodyPr>
          <a:lstStyle>
            <a:lvl1pPr lvl="0" rtl="0" algn="ctr">
              <a:spcBef>
                <a:spcPts val="0"/>
              </a:spcBef>
              <a:spcAft>
                <a:spcPts val="0"/>
              </a:spcAft>
              <a:buSzPts val="31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190" name="Google Shape;1190;p78"/>
          <p:cNvSpPr txBox="1"/>
          <p:nvPr/>
        </p:nvSpPr>
        <p:spPr>
          <a:xfrm>
            <a:off x="713225" y="4101375"/>
            <a:ext cx="7717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Nunito"/>
                <a:ea typeface="Nunito"/>
                <a:cs typeface="Nunito"/>
                <a:sym typeface="Nunito"/>
              </a:rPr>
              <a:t>CRÉDITOS: Esta plantilla para presentaciones es una creación de </a:t>
            </a:r>
            <a:r>
              <a:rPr b="1" lang="en" sz="1200">
                <a:solidFill>
                  <a:schemeClr val="dk1"/>
                </a:solidFill>
                <a:latin typeface="Nunito"/>
                <a:ea typeface="Nunito"/>
                <a:cs typeface="Nunito"/>
                <a:sym typeface="Nunito"/>
              </a:rPr>
              <a:t>Slidesgo</a:t>
            </a:r>
            <a:r>
              <a:rPr lang="en" sz="1200">
                <a:solidFill>
                  <a:schemeClr val="dk1"/>
                </a:solidFill>
                <a:latin typeface="Nunito"/>
                <a:ea typeface="Nunito"/>
                <a:cs typeface="Nunito"/>
                <a:sym typeface="Nunito"/>
              </a:rPr>
              <a:t>, e incluye iconos de </a:t>
            </a:r>
            <a:r>
              <a:rPr b="1" lang="en" sz="1200">
                <a:solidFill>
                  <a:schemeClr val="dk1"/>
                </a:solidFill>
                <a:latin typeface="Nunito"/>
                <a:ea typeface="Nunito"/>
                <a:cs typeface="Nunito"/>
                <a:sym typeface="Nunito"/>
              </a:rPr>
              <a:t>Flaticon</a:t>
            </a:r>
            <a:r>
              <a:rPr lang="en" sz="1200">
                <a:solidFill>
                  <a:schemeClr val="dk1"/>
                </a:solidFill>
                <a:latin typeface="Nunito"/>
                <a:ea typeface="Nunito"/>
                <a:cs typeface="Nunito"/>
                <a:sym typeface="Nunito"/>
              </a:rPr>
              <a:t>, infografías e imágenes de </a:t>
            </a:r>
            <a:r>
              <a:rPr b="1" lang="en" sz="1200">
                <a:solidFill>
                  <a:schemeClr val="dk1"/>
                </a:solidFill>
                <a:latin typeface="Nunito"/>
                <a:ea typeface="Nunito"/>
                <a:cs typeface="Nunito"/>
                <a:sym typeface="Nunito"/>
              </a:rPr>
              <a:t>Freepik</a:t>
            </a:r>
            <a:endParaRPr b="1" sz="1100">
              <a:solidFill>
                <a:schemeClr val="dk1"/>
              </a:solidFill>
              <a:latin typeface="Nunito"/>
              <a:ea typeface="Nunito"/>
              <a:cs typeface="Nunito"/>
              <a:sym typeface="Nunito"/>
            </a:endParaRPr>
          </a:p>
        </p:txBody>
      </p:sp>
      <p:sp>
        <p:nvSpPr>
          <p:cNvPr id="1191" name="Google Shape;1191;p78"/>
          <p:cNvSpPr txBox="1"/>
          <p:nvPr>
            <p:ph idx="1" type="subTitle"/>
          </p:nvPr>
        </p:nvSpPr>
        <p:spPr>
          <a:xfrm>
            <a:off x="5012250" y="2538938"/>
            <a:ext cx="2980800" cy="86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400"/>
              <a:buNone/>
              <a:defRPr i="0">
                <a:solidFill>
                  <a:schemeClr val="accent2"/>
                </a:solidFill>
              </a:defRPr>
            </a:lvl1pPr>
            <a:lvl2pPr lvl="1" rtl="0" algn="ctr">
              <a:lnSpc>
                <a:spcPct val="100000"/>
              </a:lnSpc>
              <a:spcBef>
                <a:spcPts val="0"/>
              </a:spcBef>
              <a:spcAft>
                <a:spcPts val="0"/>
              </a:spcAft>
              <a:buClr>
                <a:schemeClr val="accent1"/>
              </a:buClr>
              <a:buSzPts val="1400"/>
              <a:buNone/>
              <a:defRPr>
                <a:solidFill>
                  <a:schemeClr val="accent1"/>
                </a:solidFill>
              </a:defRPr>
            </a:lvl2pPr>
            <a:lvl3pPr lvl="2" rtl="0" algn="ctr">
              <a:lnSpc>
                <a:spcPct val="100000"/>
              </a:lnSpc>
              <a:spcBef>
                <a:spcPts val="0"/>
              </a:spcBef>
              <a:spcAft>
                <a:spcPts val="0"/>
              </a:spcAft>
              <a:buClr>
                <a:schemeClr val="accent1"/>
              </a:buClr>
              <a:buSzPts val="1400"/>
              <a:buNone/>
              <a:defRPr>
                <a:solidFill>
                  <a:schemeClr val="accent1"/>
                </a:solidFill>
              </a:defRPr>
            </a:lvl3pPr>
            <a:lvl4pPr lvl="3" rtl="0" algn="ctr">
              <a:lnSpc>
                <a:spcPct val="100000"/>
              </a:lnSpc>
              <a:spcBef>
                <a:spcPts val="0"/>
              </a:spcBef>
              <a:spcAft>
                <a:spcPts val="0"/>
              </a:spcAft>
              <a:buClr>
                <a:schemeClr val="accent1"/>
              </a:buClr>
              <a:buSzPts val="1400"/>
              <a:buNone/>
              <a:defRPr>
                <a:solidFill>
                  <a:schemeClr val="accent1"/>
                </a:solidFill>
              </a:defRPr>
            </a:lvl4pPr>
            <a:lvl5pPr lvl="4" rtl="0" algn="ctr">
              <a:lnSpc>
                <a:spcPct val="100000"/>
              </a:lnSpc>
              <a:spcBef>
                <a:spcPts val="0"/>
              </a:spcBef>
              <a:spcAft>
                <a:spcPts val="0"/>
              </a:spcAft>
              <a:buClr>
                <a:schemeClr val="accent1"/>
              </a:buClr>
              <a:buSzPts val="1400"/>
              <a:buNone/>
              <a:defRPr>
                <a:solidFill>
                  <a:schemeClr val="accent1"/>
                </a:solidFill>
              </a:defRPr>
            </a:lvl5pPr>
            <a:lvl6pPr lvl="5" rtl="0" algn="ctr">
              <a:lnSpc>
                <a:spcPct val="100000"/>
              </a:lnSpc>
              <a:spcBef>
                <a:spcPts val="0"/>
              </a:spcBef>
              <a:spcAft>
                <a:spcPts val="0"/>
              </a:spcAft>
              <a:buClr>
                <a:schemeClr val="accent1"/>
              </a:buClr>
              <a:buSzPts val="1400"/>
              <a:buNone/>
              <a:defRPr>
                <a:solidFill>
                  <a:schemeClr val="accent1"/>
                </a:solidFill>
              </a:defRPr>
            </a:lvl6pPr>
            <a:lvl7pPr lvl="6" rtl="0" algn="ctr">
              <a:lnSpc>
                <a:spcPct val="100000"/>
              </a:lnSpc>
              <a:spcBef>
                <a:spcPts val="0"/>
              </a:spcBef>
              <a:spcAft>
                <a:spcPts val="0"/>
              </a:spcAft>
              <a:buClr>
                <a:schemeClr val="accent1"/>
              </a:buClr>
              <a:buSzPts val="1400"/>
              <a:buNone/>
              <a:defRPr>
                <a:solidFill>
                  <a:schemeClr val="accent1"/>
                </a:solidFill>
              </a:defRPr>
            </a:lvl7pPr>
            <a:lvl8pPr lvl="7" rtl="0" algn="ctr">
              <a:lnSpc>
                <a:spcPct val="100000"/>
              </a:lnSpc>
              <a:spcBef>
                <a:spcPts val="0"/>
              </a:spcBef>
              <a:spcAft>
                <a:spcPts val="0"/>
              </a:spcAft>
              <a:buClr>
                <a:schemeClr val="accent1"/>
              </a:buClr>
              <a:buSzPts val="1400"/>
              <a:buNone/>
              <a:defRPr>
                <a:solidFill>
                  <a:schemeClr val="accent1"/>
                </a:solidFill>
              </a:defRPr>
            </a:lvl8pPr>
            <a:lvl9pPr lvl="8" rtl="0" algn="ctr">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1192" name="Shape 1192"/>
        <p:cNvGrpSpPr/>
        <p:nvPr/>
      </p:nvGrpSpPr>
      <p:grpSpPr>
        <a:xfrm>
          <a:off x="0" y="0"/>
          <a:ext cx="0" cy="0"/>
          <a:chOff x="0" y="0"/>
          <a:chExt cx="0" cy="0"/>
        </a:xfrm>
      </p:grpSpPr>
      <p:sp>
        <p:nvSpPr>
          <p:cNvPr id="1193" name="Google Shape;1193;p79"/>
          <p:cNvSpPr/>
          <p:nvPr/>
        </p:nvSpPr>
        <p:spPr>
          <a:xfrm rot="147250">
            <a:off x="3817449" y="3618522"/>
            <a:ext cx="5505415" cy="169410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9"/>
          <p:cNvSpPr/>
          <p:nvPr/>
        </p:nvSpPr>
        <p:spPr>
          <a:xfrm rot="999132">
            <a:off x="8386094" y="3834191"/>
            <a:ext cx="623100" cy="156706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 name="Google Shape;1195;p79"/>
          <p:cNvGrpSpPr/>
          <p:nvPr/>
        </p:nvGrpSpPr>
        <p:grpSpPr>
          <a:xfrm flipH="1" rot="405101">
            <a:off x="6648208" y="3099717"/>
            <a:ext cx="1682848" cy="2106709"/>
            <a:chOff x="3581675" y="1822922"/>
            <a:chExt cx="1768067" cy="2213393"/>
          </a:xfrm>
        </p:grpSpPr>
        <p:sp>
          <p:nvSpPr>
            <p:cNvPr id="1196" name="Google Shape;1196;p79"/>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9"/>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9"/>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9"/>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9"/>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9"/>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79"/>
          <p:cNvGrpSpPr/>
          <p:nvPr/>
        </p:nvGrpSpPr>
        <p:grpSpPr>
          <a:xfrm flipH="1" rot="-2078918">
            <a:off x="5553473" y="3103862"/>
            <a:ext cx="1079701" cy="2381495"/>
            <a:chOff x="1768957" y="2795221"/>
            <a:chExt cx="905793" cy="1997906"/>
          </a:xfrm>
        </p:grpSpPr>
        <p:sp>
          <p:nvSpPr>
            <p:cNvPr id="1205" name="Google Shape;1205;p79"/>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9"/>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9"/>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79"/>
          <p:cNvGrpSpPr/>
          <p:nvPr/>
        </p:nvGrpSpPr>
        <p:grpSpPr>
          <a:xfrm flipH="1" rot="405101">
            <a:off x="6546626" y="2468390"/>
            <a:ext cx="806629" cy="734155"/>
            <a:chOff x="3662937" y="1822922"/>
            <a:chExt cx="847477" cy="771332"/>
          </a:xfrm>
        </p:grpSpPr>
        <p:sp>
          <p:nvSpPr>
            <p:cNvPr id="1209" name="Google Shape;1209;p7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 name="Google Shape;1211;p79"/>
          <p:cNvSpPr/>
          <p:nvPr/>
        </p:nvSpPr>
        <p:spPr>
          <a:xfrm flipH="1" rot="-999194">
            <a:off x="5095162" y="4118056"/>
            <a:ext cx="503425" cy="126608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1212" name="Shape 1212"/>
        <p:cNvGrpSpPr/>
        <p:nvPr/>
      </p:nvGrpSpPr>
      <p:grpSpPr>
        <a:xfrm>
          <a:off x="0" y="0"/>
          <a:ext cx="0" cy="0"/>
          <a:chOff x="0" y="0"/>
          <a:chExt cx="0" cy="0"/>
        </a:xfrm>
      </p:grpSpPr>
      <p:sp>
        <p:nvSpPr>
          <p:cNvPr id="1213" name="Google Shape;1213;p80"/>
          <p:cNvSpPr/>
          <p:nvPr/>
        </p:nvSpPr>
        <p:spPr>
          <a:xfrm rot="4305948">
            <a:off x="7907428" y="3247972"/>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80"/>
          <p:cNvSpPr/>
          <p:nvPr/>
        </p:nvSpPr>
        <p:spPr>
          <a:xfrm rot="4305948">
            <a:off x="-776822" y="3534197"/>
            <a:ext cx="2255962" cy="2190034"/>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 name="Google Shape;1215;p80"/>
          <p:cNvGrpSpPr/>
          <p:nvPr/>
        </p:nvGrpSpPr>
        <p:grpSpPr>
          <a:xfrm>
            <a:off x="-725160" y="3362263"/>
            <a:ext cx="2693494" cy="1502774"/>
            <a:chOff x="-7" y="2659597"/>
            <a:chExt cx="4004600" cy="2234275"/>
          </a:xfrm>
        </p:grpSpPr>
        <p:sp>
          <p:nvSpPr>
            <p:cNvPr id="1216" name="Google Shape;1216;p80"/>
            <p:cNvSpPr/>
            <p:nvPr/>
          </p:nvSpPr>
          <p:spPr>
            <a:xfrm flipH="1">
              <a:off x="1024740" y="3462379"/>
              <a:ext cx="462130" cy="703210"/>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80"/>
            <p:cNvSpPr/>
            <p:nvPr/>
          </p:nvSpPr>
          <p:spPr>
            <a:xfrm flipH="1">
              <a:off x="2267695" y="4289411"/>
              <a:ext cx="631719" cy="443612"/>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80"/>
            <p:cNvSpPr/>
            <p:nvPr/>
          </p:nvSpPr>
          <p:spPr>
            <a:xfrm flipH="1">
              <a:off x="240014" y="3102612"/>
              <a:ext cx="3507034" cy="1791261"/>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80"/>
            <p:cNvSpPr/>
            <p:nvPr/>
          </p:nvSpPr>
          <p:spPr>
            <a:xfrm flipH="1">
              <a:off x="2498090" y="3543727"/>
              <a:ext cx="933179" cy="1327473"/>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80"/>
            <p:cNvSpPr/>
            <p:nvPr/>
          </p:nvSpPr>
          <p:spPr>
            <a:xfrm flipH="1">
              <a:off x="487407" y="3102612"/>
              <a:ext cx="2044231" cy="590735"/>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80"/>
            <p:cNvSpPr/>
            <p:nvPr/>
          </p:nvSpPr>
          <p:spPr>
            <a:xfrm flipH="1">
              <a:off x="-7" y="2908110"/>
              <a:ext cx="1459685" cy="1257493"/>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80"/>
            <p:cNvSpPr/>
            <p:nvPr/>
          </p:nvSpPr>
          <p:spPr>
            <a:xfrm flipH="1">
              <a:off x="2364696" y="2659597"/>
              <a:ext cx="1639897" cy="1232786"/>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80"/>
            <p:cNvSpPr/>
            <p:nvPr/>
          </p:nvSpPr>
          <p:spPr>
            <a:xfrm flipH="1">
              <a:off x="2354335" y="3378723"/>
              <a:ext cx="797069" cy="445366"/>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80"/>
          <p:cNvGrpSpPr/>
          <p:nvPr/>
        </p:nvGrpSpPr>
        <p:grpSpPr>
          <a:xfrm>
            <a:off x="6845422" y="2940438"/>
            <a:ext cx="3023737" cy="1924587"/>
            <a:chOff x="6005406" y="2858950"/>
            <a:chExt cx="3023737" cy="1924587"/>
          </a:xfrm>
        </p:grpSpPr>
        <p:sp>
          <p:nvSpPr>
            <p:cNvPr id="1225" name="Google Shape;1225;p80"/>
            <p:cNvSpPr/>
            <p:nvPr/>
          </p:nvSpPr>
          <p:spPr>
            <a:xfrm>
              <a:off x="8029069" y="3820713"/>
              <a:ext cx="310829" cy="472979"/>
            </a:xfrm>
            <a:custGeom>
              <a:rect b="b" l="l" r="r" t="t"/>
              <a:pathLst>
                <a:path extrusionOk="0" h="14430" w="9483">
                  <a:moveTo>
                    <a:pt x="557" y="1"/>
                  </a:moveTo>
                  <a:cubicBezTo>
                    <a:pt x="557" y="1"/>
                    <a:pt x="0" y="2093"/>
                    <a:pt x="2573" y="8116"/>
                  </a:cubicBezTo>
                  <a:cubicBezTo>
                    <a:pt x="4328" y="12222"/>
                    <a:pt x="6357" y="14429"/>
                    <a:pt x="6357" y="14429"/>
                  </a:cubicBezTo>
                  <a:cubicBezTo>
                    <a:pt x="6357" y="14429"/>
                    <a:pt x="9482" y="9641"/>
                    <a:pt x="8138" y="5680"/>
                  </a:cubicBezTo>
                  <a:cubicBezTo>
                    <a:pt x="6796" y="1718"/>
                    <a:pt x="557" y="1"/>
                    <a:pt x="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80"/>
            <p:cNvSpPr/>
            <p:nvPr/>
          </p:nvSpPr>
          <p:spPr>
            <a:xfrm>
              <a:off x="7078992" y="4376975"/>
              <a:ext cx="424895" cy="298374"/>
            </a:xfrm>
            <a:custGeom>
              <a:rect b="b" l="l" r="r" t="t"/>
              <a:pathLst>
                <a:path extrusionOk="0" h="9103" w="12963">
                  <a:moveTo>
                    <a:pt x="10227" y="1"/>
                  </a:moveTo>
                  <a:cubicBezTo>
                    <a:pt x="9793" y="1"/>
                    <a:pt x="9394" y="72"/>
                    <a:pt x="9109" y="264"/>
                  </a:cubicBezTo>
                  <a:cubicBezTo>
                    <a:pt x="8015" y="1000"/>
                    <a:pt x="1513" y="4799"/>
                    <a:pt x="757" y="6578"/>
                  </a:cubicBezTo>
                  <a:cubicBezTo>
                    <a:pt x="1" y="8356"/>
                    <a:pt x="1920" y="9102"/>
                    <a:pt x="1920" y="9102"/>
                  </a:cubicBezTo>
                  <a:cubicBezTo>
                    <a:pt x="1920" y="9102"/>
                    <a:pt x="4951" y="6237"/>
                    <a:pt x="5947" y="5338"/>
                  </a:cubicBezTo>
                  <a:cubicBezTo>
                    <a:pt x="6945" y="4441"/>
                    <a:pt x="11694" y="1264"/>
                    <a:pt x="12962" y="569"/>
                  </a:cubicBezTo>
                  <a:cubicBezTo>
                    <a:pt x="12962" y="569"/>
                    <a:pt x="11455" y="1"/>
                    <a:pt x="10227" y="1"/>
                  </a:cubicBezTo>
                  <a:close/>
                </a:path>
              </a:pathLst>
            </a:custGeom>
            <a:solidFill>
              <a:srgbClr val="F9B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0"/>
            <p:cNvSpPr/>
            <p:nvPr/>
          </p:nvSpPr>
          <p:spPr>
            <a:xfrm>
              <a:off x="6508874" y="3578735"/>
              <a:ext cx="2358833" cy="1204803"/>
            </a:xfrm>
            <a:custGeom>
              <a:rect b="b" l="l" r="r" t="t"/>
              <a:pathLst>
                <a:path extrusionOk="0" h="36757" w="71965">
                  <a:moveTo>
                    <a:pt x="64189" y="0"/>
                  </a:moveTo>
                  <a:cubicBezTo>
                    <a:pt x="64189" y="0"/>
                    <a:pt x="49123" y="6863"/>
                    <a:pt x="46556" y="7833"/>
                  </a:cubicBezTo>
                  <a:cubicBezTo>
                    <a:pt x="44325" y="8675"/>
                    <a:pt x="39911" y="9569"/>
                    <a:pt x="37647" y="9569"/>
                  </a:cubicBezTo>
                  <a:cubicBezTo>
                    <a:pt x="37305" y="9569"/>
                    <a:pt x="37012" y="9549"/>
                    <a:pt x="36782" y="9505"/>
                  </a:cubicBezTo>
                  <a:cubicBezTo>
                    <a:pt x="35150" y="9192"/>
                    <a:pt x="32921" y="7892"/>
                    <a:pt x="30878" y="7892"/>
                  </a:cubicBezTo>
                  <a:cubicBezTo>
                    <a:pt x="30737" y="7892"/>
                    <a:pt x="30597" y="7898"/>
                    <a:pt x="30458" y="7911"/>
                  </a:cubicBezTo>
                  <a:cubicBezTo>
                    <a:pt x="28306" y="8115"/>
                    <a:pt x="25939" y="8449"/>
                    <a:pt x="24144" y="8878"/>
                  </a:cubicBezTo>
                  <a:cubicBezTo>
                    <a:pt x="23949" y="8924"/>
                    <a:pt x="23730" y="8946"/>
                    <a:pt x="23491" y="8946"/>
                  </a:cubicBezTo>
                  <a:cubicBezTo>
                    <a:pt x="21525" y="8946"/>
                    <a:pt x="18244" y="7519"/>
                    <a:pt x="16678" y="7094"/>
                  </a:cubicBezTo>
                  <a:cubicBezTo>
                    <a:pt x="14923" y="6619"/>
                    <a:pt x="12738" y="5668"/>
                    <a:pt x="12738" y="5668"/>
                  </a:cubicBezTo>
                  <a:lnTo>
                    <a:pt x="12738" y="5668"/>
                  </a:lnTo>
                  <a:cubicBezTo>
                    <a:pt x="12738" y="5668"/>
                    <a:pt x="12222" y="7010"/>
                    <a:pt x="13263" y="8725"/>
                  </a:cubicBezTo>
                  <a:cubicBezTo>
                    <a:pt x="14305" y="10442"/>
                    <a:pt x="16517" y="11670"/>
                    <a:pt x="17594" y="12114"/>
                  </a:cubicBezTo>
                  <a:cubicBezTo>
                    <a:pt x="18671" y="12561"/>
                    <a:pt x="22108" y="13264"/>
                    <a:pt x="22799" y="13801"/>
                  </a:cubicBezTo>
                  <a:cubicBezTo>
                    <a:pt x="23489" y="14335"/>
                    <a:pt x="24325" y="15591"/>
                    <a:pt x="23817" y="17293"/>
                  </a:cubicBezTo>
                  <a:cubicBezTo>
                    <a:pt x="23380" y="18755"/>
                    <a:pt x="22631" y="19163"/>
                    <a:pt x="21957" y="19163"/>
                  </a:cubicBezTo>
                  <a:cubicBezTo>
                    <a:pt x="21845" y="19163"/>
                    <a:pt x="21736" y="19152"/>
                    <a:pt x="21630" y="19132"/>
                  </a:cubicBezTo>
                  <a:cubicBezTo>
                    <a:pt x="21487" y="19106"/>
                    <a:pt x="21333" y="19096"/>
                    <a:pt x="21176" y="19096"/>
                  </a:cubicBezTo>
                  <a:cubicBezTo>
                    <a:pt x="20514" y="19096"/>
                    <a:pt x="19813" y="19282"/>
                    <a:pt x="19813" y="19282"/>
                  </a:cubicBezTo>
                  <a:cubicBezTo>
                    <a:pt x="19813" y="19282"/>
                    <a:pt x="19594" y="18680"/>
                    <a:pt x="18699" y="18049"/>
                  </a:cubicBezTo>
                  <a:cubicBezTo>
                    <a:pt x="17803" y="17420"/>
                    <a:pt x="16554" y="17296"/>
                    <a:pt x="16554" y="17296"/>
                  </a:cubicBezTo>
                  <a:cubicBezTo>
                    <a:pt x="16554" y="17296"/>
                    <a:pt x="16668" y="15908"/>
                    <a:pt x="16480" y="15358"/>
                  </a:cubicBezTo>
                  <a:cubicBezTo>
                    <a:pt x="16294" y="14811"/>
                    <a:pt x="16221" y="13240"/>
                    <a:pt x="15028" y="11030"/>
                  </a:cubicBezTo>
                  <a:cubicBezTo>
                    <a:pt x="13834" y="8817"/>
                    <a:pt x="11518" y="8754"/>
                    <a:pt x="11518" y="8754"/>
                  </a:cubicBezTo>
                  <a:lnTo>
                    <a:pt x="11518" y="8754"/>
                  </a:lnTo>
                  <a:cubicBezTo>
                    <a:pt x="11518" y="8754"/>
                    <a:pt x="12060" y="11582"/>
                    <a:pt x="12214" y="12442"/>
                  </a:cubicBezTo>
                  <a:cubicBezTo>
                    <a:pt x="12369" y="13301"/>
                    <a:pt x="12975" y="18292"/>
                    <a:pt x="12957" y="19477"/>
                  </a:cubicBezTo>
                  <a:cubicBezTo>
                    <a:pt x="12941" y="20659"/>
                    <a:pt x="16381" y="22095"/>
                    <a:pt x="17470" y="22683"/>
                  </a:cubicBezTo>
                  <a:cubicBezTo>
                    <a:pt x="17726" y="22821"/>
                    <a:pt x="18136" y="23062"/>
                    <a:pt x="18626" y="23366"/>
                  </a:cubicBezTo>
                  <a:cubicBezTo>
                    <a:pt x="16639" y="23773"/>
                    <a:pt x="13109" y="24369"/>
                    <a:pt x="12136" y="24670"/>
                  </a:cubicBezTo>
                  <a:cubicBezTo>
                    <a:pt x="10893" y="25057"/>
                    <a:pt x="6226" y="24954"/>
                    <a:pt x="3107" y="25377"/>
                  </a:cubicBezTo>
                  <a:cubicBezTo>
                    <a:pt x="1" y="25801"/>
                    <a:pt x="140" y="28695"/>
                    <a:pt x="419" y="28695"/>
                  </a:cubicBezTo>
                  <a:cubicBezTo>
                    <a:pt x="420" y="28695"/>
                    <a:pt x="421" y="28695"/>
                    <a:pt x="422" y="28695"/>
                  </a:cubicBezTo>
                  <a:cubicBezTo>
                    <a:pt x="701" y="28670"/>
                    <a:pt x="5415" y="28455"/>
                    <a:pt x="6306" y="28354"/>
                  </a:cubicBezTo>
                  <a:cubicBezTo>
                    <a:pt x="6374" y="28347"/>
                    <a:pt x="6471" y="28343"/>
                    <a:pt x="6591" y="28343"/>
                  </a:cubicBezTo>
                  <a:cubicBezTo>
                    <a:pt x="8038" y="28343"/>
                    <a:pt x="12924" y="28869"/>
                    <a:pt x="13789" y="28954"/>
                  </a:cubicBezTo>
                  <a:cubicBezTo>
                    <a:pt x="13849" y="28959"/>
                    <a:pt x="13918" y="28962"/>
                    <a:pt x="13994" y="28962"/>
                  </a:cubicBezTo>
                  <a:cubicBezTo>
                    <a:pt x="14422" y="28962"/>
                    <a:pt x="15094" y="28875"/>
                    <a:pt x="15800" y="28763"/>
                  </a:cubicBezTo>
                  <a:lnTo>
                    <a:pt x="15800" y="28763"/>
                  </a:lnTo>
                  <a:cubicBezTo>
                    <a:pt x="15193" y="29154"/>
                    <a:pt x="14621" y="29525"/>
                    <a:pt x="14222" y="29792"/>
                  </a:cubicBezTo>
                  <a:cubicBezTo>
                    <a:pt x="13021" y="30594"/>
                    <a:pt x="10198" y="31867"/>
                    <a:pt x="8000" y="33567"/>
                  </a:cubicBezTo>
                  <a:cubicBezTo>
                    <a:pt x="5803" y="35268"/>
                    <a:pt x="7219" y="36757"/>
                    <a:pt x="7219" y="36757"/>
                  </a:cubicBezTo>
                  <a:cubicBezTo>
                    <a:pt x="7219" y="36757"/>
                    <a:pt x="10782" y="34888"/>
                    <a:pt x="11620" y="34454"/>
                  </a:cubicBezTo>
                  <a:cubicBezTo>
                    <a:pt x="12459" y="34019"/>
                    <a:pt x="16035" y="32657"/>
                    <a:pt x="16938" y="32331"/>
                  </a:cubicBezTo>
                  <a:cubicBezTo>
                    <a:pt x="17841" y="32004"/>
                    <a:pt x="19708" y="30724"/>
                    <a:pt x="20211" y="30346"/>
                  </a:cubicBezTo>
                  <a:cubicBezTo>
                    <a:pt x="20670" y="30000"/>
                    <a:pt x="23414" y="28269"/>
                    <a:pt x="24589" y="27657"/>
                  </a:cubicBezTo>
                  <a:cubicBezTo>
                    <a:pt x="25091" y="27918"/>
                    <a:pt x="25602" y="28029"/>
                    <a:pt x="26059" y="28029"/>
                  </a:cubicBezTo>
                  <a:cubicBezTo>
                    <a:pt x="26579" y="28029"/>
                    <a:pt x="27028" y="27885"/>
                    <a:pt x="27312" y="27652"/>
                  </a:cubicBezTo>
                  <a:cubicBezTo>
                    <a:pt x="27997" y="27090"/>
                    <a:pt x="31439" y="25144"/>
                    <a:pt x="32461" y="24529"/>
                  </a:cubicBezTo>
                  <a:cubicBezTo>
                    <a:pt x="34503" y="23301"/>
                    <a:pt x="39836" y="20351"/>
                    <a:pt x="42060" y="19662"/>
                  </a:cubicBezTo>
                  <a:cubicBezTo>
                    <a:pt x="44285" y="18974"/>
                    <a:pt x="46874" y="18283"/>
                    <a:pt x="48251" y="18256"/>
                  </a:cubicBezTo>
                  <a:cubicBezTo>
                    <a:pt x="49629" y="18227"/>
                    <a:pt x="52688" y="16373"/>
                    <a:pt x="55407" y="15896"/>
                  </a:cubicBezTo>
                  <a:cubicBezTo>
                    <a:pt x="58127" y="15421"/>
                    <a:pt x="71964" y="12825"/>
                    <a:pt x="71964" y="12825"/>
                  </a:cubicBezTo>
                  <a:lnTo>
                    <a:pt x="64189"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80"/>
            <p:cNvSpPr/>
            <p:nvPr/>
          </p:nvSpPr>
          <p:spPr>
            <a:xfrm>
              <a:off x="6721267" y="3875428"/>
              <a:ext cx="627656" cy="892859"/>
            </a:xfrm>
            <a:custGeom>
              <a:rect b="b" l="l" r="r" t="t"/>
              <a:pathLst>
                <a:path extrusionOk="0" h="27240" w="19149">
                  <a:moveTo>
                    <a:pt x="6322" y="0"/>
                  </a:moveTo>
                  <a:lnTo>
                    <a:pt x="6322" y="0"/>
                  </a:lnTo>
                  <a:cubicBezTo>
                    <a:pt x="7520" y="1495"/>
                    <a:pt x="8395" y="3385"/>
                    <a:pt x="8642" y="5274"/>
                  </a:cubicBezTo>
                  <a:cubicBezTo>
                    <a:pt x="8789" y="6398"/>
                    <a:pt x="8504" y="7218"/>
                    <a:pt x="8280" y="8305"/>
                  </a:cubicBezTo>
                  <a:cubicBezTo>
                    <a:pt x="8110" y="9132"/>
                    <a:pt x="8233" y="9286"/>
                    <a:pt x="8531" y="9286"/>
                  </a:cubicBezTo>
                  <a:cubicBezTo>
                    <a:pt x="8708" y="9286"/>
                    <a:pt x="8945" y="9232"/>
                    <a:pt x="9220" y="9232"/>
                  </a:cubicBezTo>
                  <a:cubicBezTo>
                    <a:pt x="9377" y="9232"/>
                    <a:pt x="9547" y="9250"/>
                    <a:pt x="9724" y="9305"/>
                  </a:cubicBezTo>
                  <a:cubicBezTo>
                    <a:pt x="10836" y="9656"/>
                    <a:pt x="10801" y="10777"/>
                    <a:pt x="11570" y="11398"/>
                  </a:cubicBezTo>
                  <a:cubicBezTo>
                    <a:pt x="11735" y="11530"/>
                    <a:pt x="11932" y="11572"/>
                    <a:pt x="12148" y="11572"/>
                  </a:cubicBezTo>
                  <a:cubicBezTo>
                    <a:pt x="12524" y="11572"/>
                    <a:pt x="12961" y="11445"/>
                    <a:pt x="13400" y="11445"/>
                  </a:cubicBezTo>
                  <a:cubicBezTo>
                    <a:pt x="13569" y="11445"/>
                    <a:pt x="13739" y="11464"/>
                    <a:pt x="13905" y="11517"/>
                  </a:cubicBezTo>
                  <a:cubicBezTo>
                    <a:pt x="14394" y="11671"/>
                    <a:pt x="14839" y="11788"/>
                    <a:pt x="15248" y="11788"/>
                  </a:cubicBezTo>
                  <a:cubicBezTo>
                    <a:pt x="15795" y="11788"/>
                    <a:pt x="16280" y="11580"/>
                    <a:pt x="16726" y="10980"/>
                  </a:cubicBezTo>
                  <a:cubicBezTo>
                    <a:pt x="17273" y="10246"/>
                    <a:pt x="17454" y="9563"/>
                    <a:pt x="17008" y="9067"/>
                  </a:cubicBezTo>
                  <a:lnTo>
                    <a:pt x="17008" y="9067"/>
                  </a:lnTo>
                  <a:cubicBezTo>
                    <a:pt x="16574" y="9865"/>
                    <a:pt x="16003" y="10112"/>
                    <a:pt x="15479" y="10112"/>
                  </a:cubicBezTo>
                  <a:cubicBezTo>
                    <a:pt x="15368" y="10112"/>
                    <a:pt x="15259" y="10101"/>
                    <a:pt x="15154" y="10082"/>
                  </a:cubicBezTo>
                  <a:cubicBezTo>
                    <a:pt x="15011" y="10056"/>
                    <a:pt x="14855" y="10045"/>
                    <a:pt x="14698" y="10045"/>
                  </a:cubicBezTo>
                  <a:cubicBezTo>
                    <a:pt x="14036" y="10045"/>
                    <a:pt x="13337" y="10230"/>
                    <a:pt x="13337" y="10230"/>
                  </a:cubicBezTo>
                  <a:cubicBezTo>
                    <a:pt x="13337" y="10230"/>
                    <a:pt x="13119" y="9628"/>
                    <a:pt x="12222" y="8999"/>
                  </a:cubicBezTo>
                  <a:cubicBezTo>
                    <a:pt x="11326" y="8368"/>
                    <a:pt x="10077" y="8244"/>
                    <a:pt x="10077" y="8244"/>
                  </a:cubicBezTo>
                  <a:cubicBezTo>
                    <a:pt x="10077" y="8244"/>
                    <a:pt x="10189" y="6856"/>
                    <a:pt x="10003" y="6306"/>
                  </a:cubicBezTo>
                  <a:cubicBezTo>
                    <a:pt x="9818" y="5759"/>
                    <a:pt x="9746" y="4189"/>
                    <a:pt x="8551" y="1978"/>
                  </a:cubicBezTo>
                  <a:cubicBezTo>
                    <a:pt x="7946" y="858"/>
                    <a:pt x="7053" y="288"/>
                    <a:pt x="6322" y="0"/>
                  </a:cubicBezTo>
                  <a:close/>
                  <a:moveTo>
                    <a:pt x="12087" y="14291"/>
                  </a:moveTo>
                  <a:lnTo>
                    <a:pt x="9759" y="14774"/>
                  </a:lnTo>
                  <a:lnTo>
                    <a:pt x="16828" y="17594"/>
                  </a:lnTo>
                  <a:cubicBezTo>
                    <a:pt x="16054" y="16700"/>
                    <a:pt x="12087" y="14291"/>
                    <a:pt x="12087" y="14291"/>
                  </a:cubicBezTo>
                  <a:close/>
                  <a:moveTo>
                    <a:pt x="18177" y="18640"/>
                  </a:moveTo>
                  <a:cubicBezTo>
                    <a:pt x="18177" y="18640"/>
                    <a:pt x="16508" y="19500"/>
                    <a:pt x="15465" y="20163"/>
                  </a:cubicBezTo>
                  <a:cubicBezTo>
                    <a:pt x="15465" y="20163"/>
                    <a:pt x="15465" y="20163"/>
                    <a:pt x="15465" y="20163"/>
                  </a:cubicBezTo>
                  <a:cubicBezTo>
                    <a:pt x="15463" y="20163"/>
                    <a:pt x="11983" y="22492"/>
                    <a:pt x="11492" y="22761"/>
                  </a:cubicBezTo>
                  <a:cubicBezTo>
                    <a:pt x="11492" y="22761"/>
                    <a:pt x="11637" y="24032"/>
                    <a:pt x="12831" y="24406"/>
                  </a:cubicBezTo>
                  <a:cubicBezTo>
                    <a:pt x="12831" y="24406"/>
                    <a:pt x="17508" y="19840"/>
                    <a:pt x="19148" y="18945"/>
                  </a:cubicBezTo>
                  <a:lnTo>
                    <a:pt x="19148" y="18945"/>
                  </a:lnTo>
                  <a:cubicBezTo>
                    <a:pt x="19148" y="18945"/>
                    <a:pt x="19138" y="18946"/>
                    <a:pt x="19119" y="18946"/>
                  </a:cubicBezTo>
                  <a:cubicBezTo>
                    <a:pt x="19016" y="18946"/>
                    <a:pt x="18644" y="18924"/>
                    <a:pt x="18177" y="18640"/>
                  </a:cubicBezTo>
                  <a:close/>
                  <a:moveTo>
                    <a:pt x="16413" y="18437"/>
                  </a:moveTo>
                  <a:cubicBezTo>
                    <a:pt x="16413" y="18438"/>
                    <a:pt x="10856" y="19521"/>
                    <a:pt x="9324" y="19710"/>
                  </a:cubicBezTo>
                  <a:cubicBezTo>
                    <a:pt x="9324" y="19710"/>
                    <a:pt x="6700" y="21360"/>
                    <a:pt x="6022" y="21731"/>
                  </a:cubicBezTo>
                  <a:cubicBezTo>
                    <a:pt x="6022" y="21731"/>
                    <a:pt x="1360" y="24144"/>
                    <a:pt x="601" y="25493"/>
                  </a:cubicBezTo>
                  <a:cubicBezTo>
                    <a:pt x="0" y="26556"/>
                    <a:pt x="349" y="27045"/>
                    <a:pt x="450" y="27239"/>
                  </a:cubicBezTo>
                  <a:cubicBezTo>
                    <a:pt x="450" y="27239"/>
                    <a:pt x="1642" y="25610"/>
                    <a:pt x="3407" y="24682"/>
                  </a:cubicBezTo>
                  <a:cubicBezTo>
                    <a:pt x="5173" y="23756"/>
                    <a:pt x="6863" y="22849"/>
                    <a:pt x="6863" y="22849"/>
                  </a:cubicBezTo>
                  <a:cubicBezTo>
                    <a:pt x="6863" y="22849"/>
                    <a:pt x="16150" y="18669"/>
                    <a:pt x="16413" y="18437"/>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80"/>
            <p:cNvSpPr/>
            <p:nvPr/>
          </p:nvSpPr>
          <p:spPr>
            <a:xfrm>
              <a:off x="7326358" y="3578735"/>
              <a:ext cx="1374951" cy="397329"/>
            </a:xfrm>
            <a:custGeom>
              <a:rect b="b" l="l" r="r" t="t"/>
              <a:pathLst>
                <a:path extrusionOk="0" h="12122" w="41948">
                  <a:moveTo>
                    <a:pt x="39248" y="0"/>
                  </a:moveTo>
                  <a:cubicBezTo>
                    <a:pt x="39248" y="0"/>
                    <a:pt x="24182" y="6863"/>
                    <a:pt x="21615" y="7833"/>
                  </a:cubicBezTo>
                  <a:cubicBezTo>
                    <a:pt x="19384" y="8675"/>
                    <a:pt x="14970" y="9569"/>
                    <a:pt x="12706" y="9569"/>
                  </a:cubicBezTo>
                  <a:cubicBezTo>
                    <a:pt x="12364" y="9569"/>
                    <a:pt x="12071" y="9549"/>
                    <a:pt x="11841" y="9505"/>
                  </a:cubicBezTo>
                  <a:cubicBezTo>
                    <a:pt x="10209" y="9192"/>
                    <a:pt x="7980" y="7892"/>
                    <a:pt x="5937" y="7892"/>
                  </a:cubicBezTo>
                  <a:cubicBezTo>
                    <a:pt x="5796" y="7892"/>
                    <a:pt x="5656" y="7898"/>
                    <a:pt x="5517" y="7911"/>
                  </a:cubicBezTo>
                  <a:cubicBezTo>
                    <a:pt x="3671" y="8086"/>
                    <a:pt x="1667" y="8356"/>
                    <a:pt x="1" y="8702"/>
                  </a:cubicBezTo>
                  <a:cubicBezTo>
                    <a:pt x="944" y="8798"/>
                    <a:pt x="1952" y="8717"/>
                    <a:pt x="2853" y="8853"/>
                  </a:cubicBezTo>
                  <a:cubicBezTo>
                    <a:pt x="4553" y="9114"/>
                    <a:pt x="6532" y="9519"/>
                    <a:pt x="8066" y="10271"/>
                  </a:cubicBezTo>
                  <a:cubicBezTo>
                    <a:pt x="10184" y="11313"/>
                    <a:pt x="12178" y="12122"/>
                    <a:pt x="14320" y="12122"/>
                  </a:cubicBezTo>
                  <a:cubicBezTo>
                    <a:pt x="15412" y="12122"/>
                    <a:pt x="16543" y="11911"/>
                    <a:pt x="17747" y="11414"/>
                  </a:cubicBezTo>
                  <a:cubicBezTo>
                    <a:pt x="22714" y="9359"/>
                    <a:pt x="27785" y="7863"/>
                    <a:pt x="32891" y="6175"/>
                  </a:cubicBezTo>
                  <a:cubicBezTo>
                    <a:pt x="35941" y="5169"/>
                    <a:pt x="39707" y="4873"/>
                    <a:pt x="41947" y="4454"/>
                  </a:cubicBezTo>
                  <a:lnTo>
                    <a:pt x="39248"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0"/>
            <p:cNvSpPr/>
            <p:nvPr/>
          </p:nvSpPr>
          <p:spPr>
            <a:xfrm>
              <a:off x="8047359" y="3447913"/>
              <a:ext cx="981784" cy="845791"/>
            </a:xfrm>
            <a:custGeom>
              <a:rect b="b" l="l" r="r" t="t"/>
              <a:pathLst>
                <a:path extrusionOk="0" h="25804" w="29953">
                  <a:moveTo>
                    <a:pt x="24830" y="1"/>
                  </a:moveTo>
                  <a:lnTo>
                    <a:pt x="0" y="11375"/>
                  </a:lnTo>
                  <a:cubicBezTo>
                    <a:pt x="0" y="11375"/>
                    <a:pt x="4346" y="15069"/>
                    <a:pt x="5784" y="18659"/>
                  </a:cubicBezTo>
                  <a:cubicBezTo>
                    <a:pt x="7220" y="22248"/>
                    <a:pt x="5799" y="25803"/>
                    <a:pt x="5799" y="25803"/>
                  </a:cubicBezTo>
                  <a:lnTo>
                    <a:pt x="29952" y="20623"/>
                  </a:lnTo>
                  <a:lnTo>
                    <a:pt x="24830" y="1"/>
                  </a:ln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 name="Google Shape;1231;p80"/>
            <p:cNvGrpSpPr/>
            <p:nvPr/>
          </p:nvGrpSpPr>
          <p:grpSpPr>
            <a:xfrm rot="-3165620">
              <a:off x="6377287" y="2890171"/>
              <a:ext cx="718549" cy="1290626"/>
              <a:chOff x="1091670" y="1268815"/>
              <a:chExt cx="432581" cy="776982"/>
            </a:xfrm>
          </p:grpSpPr>
          <p:sp>
            <p:nvSpPr>
              <p:cNvPr id="1232" name="Google Shape;1232;p80"/>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80"/>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 name="Google Shape;1234;p80"/>
            <p:cNvSpPr/>
            <p:nvPr/>
          </p:nvSpPr>
          <p:spPr>
            <a:xfrm>
              <a:off x="6909504" y="3764447"/>
              <a:ext cx="536109" cy="299554"/>
            </a:xfrm>
            <a:custGeom>
              <a:rect b="b" l="l" r="r" t="t"/>
              <a:pathLst>
                <a:path extrusionOk="0" h="9139" w="16356">
                  <a:moveTo>
                    <a:pt x="516" y="0"/>
                  </a:moveTo>
                  <a:cubicBezTo>
                    <a:pt x="516" y="0"/>
                    <a:pt x="0" y="1339"/>
                    <a:pt x="1043" y="3058"/>
                  </a:cubicBezTo>
                  <a:cubicBezTo>
                    <a:pt x="2084" y="4775"/>
                    <a:pt x="4295" y="6002"/>
                    <a:pt x="5372" y="6448"/>
                  </a:cubicBezTo>
                  <a:cubicBezTo>
                    <a:pt x="6451" y="6896"/>
                    <a:pt x="9887" y="7601"/>
                    <a:pt x="10577" y="8135"/>
                  </a:cubicBezTo>
                  <a:cubicBezTo>
                    <a:pt x="10861" y="8354"/>
                    <a:pt x="11166" y="8696"/>
                    <a:pt x="11396" y="9138"/>
                  </a:cubicBezTo>
                  <a:lnTo>
                    <a:pt x="16355" y="2450"/>
                  </a:lnTo>
                  <a:lnTo>
                    <a:pt x="16355" y="2450"/>
                  </a:lnTo>
                  <a:cubicBezTo>
                    <a:pt x="14778" y="2646"/>
                    <a:pt x="13205" y="2905"/>
                    <a:pt x="11922" y="3211"/>
                  </a:cubicBezTo>
                  <a:cubicBezTo>
                    <a:pt x="11729" y="3256"/>
                    <a:pt x="11511" y="3277"/>
                    <a:pt x="11273" y="3277"/>
                  </a:cubicBezTo>
                  <a:cubicBezTo>
                    <a:pt x="9308" y="3277"/>
                    <a:pt x="6023" y="1851"/>
                    <a:pt x="4456" y="1427"/>
                  </a:cubicBezTo>
                  <a:cubicBezTo>
                    <a:pt x="2700" y="951"/>
                    <a:pt x="517" y="0"/>
                    <a:pt x="516"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80"/>
          <p:cNvGrpSpPr/>
          <p:nvPr/>
        </p:nvGrpSpPr>
        <p:grpSpPr>
          <a:xfrm rot="1241619">
            <a:off x="591299" y="1315728"/>
            <a:ext cx="481392" cy="556132"/>
            <a:chOff x="1182325" y="4709275"/>
            <a:chExt cx="403200" cy="465800"/>
          </a:xfrm>
        </p:grpSpPr>
        <p:sp>
          <p:nvSpPr>
            <p:cNvPr id="1236" name="Google Shape;1236;p80"/>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0"/>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80"/>
          <p:cNvGrpSpPr/>
          <p:nvPr/>
        </p:nvGrpSpPr>
        <p:grpSpPr>
          <a:xfrm rot="-5980330">
            <a:off x="472523" y="2493405"/>
            <a:ext cx="481410" cy="556152"/>
            <a:chOff x="1182325" y="4709275"/>
            <a:chExt cx="403200" cy="465800"/>
          </a:xfrm>
        </p:grpSpPr>
        <p:sp>
          <p:nvSpPr>
            <p:cNvPr id="1239" name="Google Shape;1239;p80"/>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0"/>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 name="Google Shape;1241;p80"/>
          <p:cNvSpPr/>
          <p:nvPr/>
        </p:nvSpPr>
        <p:spPr>
          <a:xfrm rot="1359651">
            <a:off x="179556" y="201237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0"/>
          <p:cNvSpPr/>
          <p:nvPr/>
        </p:nvSpPr>
        <p:spPr>
          <a:xfrm rot="1003606">
            <a:off x="421991" y="786224"/>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 name="Google Shape;1243;p80"/>
          <p:cNvGrpSpPr/>
          <p:nvPr/>
        </p:nvGrpSpPr>
        <p:grpSpPr>
          <a:xfrm rot="2152574">
            <a:off x="8030519" y="2040607"/>
            <a:ext cx="462965" cy="831576"/>
            <a:chOff x="1091670" y="1268815"/>
            <a:chExt cx="432581" cy="776982"/>
          </a:xfrm>
        </p:grpSpPr>
        <p:sp>
          <p:nvSpPr>
            <p:cNvPr id="1244" name="Google Shape;1244;p80"/>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0"/>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80"/>
          <p:cNvGrpSpPr/>
          <p:nvPr/>
        </p:nvGrpSpPr>
        <p:grpSpPr>
          <a:xfrm flipH="1" rot="-2152612">
            <a:off x="8491811" y="706019"/>
            <a:ext cx="421328" cy="756788"/>
            <a:chOff x="1091670" y="1268815"/>
            <a:chExt cx="432581" cy="776982"/>
          </a:xfrm>
        </p:grpSpPr>
        <p:sp>
          <p:nvSpPr>
            <p:cNvPr id="1247" name="Google Shape;1247;p80"/>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0"/>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 name="Google Shape;1249;p80"/>
          <p:cNvSpPr/>
          <p:nvPr/>
        </p:nvSpPr>
        <p:spPr>
          <a:xfrm rot="1359651">
            <a:off x="8537581" y="30379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0"/>
          <p:cNvSpPr/>
          <p:nvPr/>
        </p:nvSpPr>
        <p:spPr>
          <a:xfrm rot="1359651">
            <a:off x="8090956" y="14988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0"/>
          <p:cNvSpPr/>
          <p:nvPr/>
        </p:nvSpPr>
        <p:spPr>
          <a:xfrm rot="1359651">
            <a:off x="8607544" y="3203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55" name="Shape 1255"/>
        <p:cNvGrpSpPr/>
        <p:nvPr/>
      </p:nvGrpSpPr>
      <p:grpSpPr>
        <a:xfrm>
          <a:off x="0" y="0"/>
          <a:ext cx="0" cy="0"/>
          <a:chOff x="0" y="0"/>
          <a:chExt cx="0" cy="0"/>
        </a:xfrm>
      </p:grpSpPr>
      <p:sp>
        <p:nvSpPr>
          <p:cNvPr id="1256" name="Google Shape;1256;p82"/>
          <p:cNvSpPr/>
          <p:nvPr/>
        </p:nvSpPr>
        <p:spPr>
          <a:xfrm flipH="1" rot="533097">
            <a:off x="-22204" y="3310595"/>
            <a:ext cx="579966" cy="145864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82"/>
          <p:cNvSpPr/>
          <p:nvPr/>
        </p:nvSpPr>
        <p:spPr>
          <a:xfrm rot="2563314">
            <a:off x="5376968" y="3673068"/>
            <a:ext cx="561551" cy="141232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2"/>
          <p:cNvSpPr/>
          <p:nvPr/>
        </p:nvSpPr>
        <p:spPr>
          <a:xfrm flipH="1" rot="1563272">
            <a:off x="4854627" y="3742074"/>
            <a:ext cx="394908" cy="99321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2"/>
          <p:cNvSpPr/>
          <p:nvPr/>
        </p:nvSpPr>
        <p:spPr>
          <a:xfrm flipH="1">
            <a:off x="-1368070" y="4125600"/>
            <a:ext cx="7218079" cy="1181018"/>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82"/>
          <p:cNvSpPr/>
          <p:nvPr/>
        </p:nvSpPr>
        <p:spPr>
          <a:xfrm rot="305700">
            <a:off x="-321971" y="4286563"/>
            <a:ext cx="5872633" cy="116601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 name="Google Shape;1261;p82"/>
          <p:cNvGrpSpPr/>
          <p:nvPr/>
        </p:nvGrpSpPr>
        <p:grpSpPr>
          <a:xfrm rot="-286778">
            <a:off x="4718104" y="4186105"/>
            <a:ext cx="5959645" cy="1075365"/>
            <a:chOff x="1096425" y="1385101"/>
            <a:chExt cx="5135254" cy="926611"/>
          </a:xfrm>
        </p:grpSpPr>
        <p:sp>
          <p:nvSpPr>
            <p:cNvPr id="1262" name="Google Shape;1262;p82"/>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2"/>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 name="Google Shape;1264;p82"/>
          <p:cNvSpPr/>
          <p:nvPr/>
        </p:nvSpPr>
        <p:spPr>
          <a:xfrm flipH="1">
            <a:off x="8509279" y="343647"/>
            <a:ext cx="1046400" cy="50314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2"/>
          <p:cNvSpPr/>
          <p:nvPr/>
        </p:nvSpPr>
        <p:spPr>
          <a:xfrm rot="-7248076">
            <a:off x="-317537" y="-173478"/>
            <a:ext cx="1468877" cy="1425966"/>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82"/>
          <p:cNvSpPr/>
          <p:nvPr/>
        </p:nvSpPr>
        <p:spPr>
          <a:xfrm rot="-313515">
            <a:off x="8474666" y="3614260"/>
            <a:ext cx="398338" cy="346380"/>
          </a:xfrm>
          <a:custGeom>
            <a:rect b="b" l="l" r="r" t="t"/>
            <a:pathLst>
              <a:path extrusionOk="0" h="8757" w="10070">
                <a:moveTo>
                  <a:pt x="2720" y="1"/>
                </a:moveTo>
                <a:cubicBezTo>
                  <a:pt x="1516" y="1"/>
                  <a:pt x="0" y="2987"/>
                  <a:pt x="501" y="5635"/>
                </a:cubicBezTo>
                <a:cubicBezTo>
                  <a:pt x="791" y="7164"/>
                  <a:pt x="1686" y="8217"/>
                  <a:pt x="2231" y="8756"/>
                </a:cubicBezTo>
                <a:cubicBezTo>
                  <a:pt x="3118" y="8701"/>
                  <a:pt x="4428" y="8486"/>
                  <a:pt x="5738" y="7698"/>
                </a:cubicBezTo>
                <a:cubicBezTo>
                  <a:pt x="8541" y="6011"/>
                  <a:pt x="10069" y="2465"/>
                  <a:pt x="9313" y="1703"/>
                </a:cubicBezTo>
                <a:cubicBezTo>
                  <a:pt x="9209" y="1599"/>
                  <a:pt x="9047" y="1533"/>
                  <a:pt x="8802" y="1533"/>
                </a:cubicBezTo>
                <a:cubicBezTo>
                  <a:pt x="8175" y="1533"/>
                  <a:pt x="7001" y="1964"/>
                  <a:pt x="4840" y="3285"/>
                </a:cubicBezTo>
                <a:cubicBezTo>
                  <a:pt x="3905" y="244"/>
                  <a:pt x="3062" y="7"/>
                  <a:pt x="2736" y="1"/>
                </a:cubicBezTo>
                <a:cubicBezTo>
                  <a:pt x="2731" y="1"/>
                  <a:pt x="2725" y="1"/>
                  <a:pt x="27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82"/>
          <p:cNvSpPr/>
          <p:nvPr/>
        </p:nvSpPr>
        <p:spPr>
          <a:xfrm rot="1530473">
            <a:off x="240716" y="2435943"/>
            <a:ext cx="251750" cy="25178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82"/>
          <p:cNvSpPr/>
          <p:nvPr/>
        </p:nvSpPr>
        <p:spPr>
          <a:xfrm rot="1758961">
            <a:off x="5313355" y="289138"/>
            <a:ext cx="454491" cy="454402"/>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 name="Google Shape;1269;p82"/>
          <p:cNvGrpSpPr/>
          <p:nvPr/>
        </p:nvGrpSpPr>
        <p:grpSpPr>
          <a:xfrm rot="8100000">
            <a:off x="683005" y="-584437"/>
            <a:ext cx="764492" cy="1686238"/>
            <a:chOff x="1768957" y="2795221"/>
            <a:chExt cx="905793" cy="1997906"/>
          </a:xfrm>
        </p:grpSpPr>
        <p:sp>
          <p:nvSpPr>
            <p:cNvPr id="1270" name="Google Shape;1270;p82"/>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2"/>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82"/>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 name="Google Shape;1273;p82"/>
          <p:cNvSpPr/>
          <p:nvPr/>
        </p:nvSpPr>
        <p:spPr>
          <a:xfrm rot="1758980">
            <a:off x="5414720" y="390481"/>
            <a:ext cx="251750" cy="25178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82"/>
          <p:cNvSpPr/>
          <p:nvPr/>
        </p:nvSpPr>
        <p:spPr>
          <a:xfrm>
            <a:off x="589199" y="846800"/>
            <a:ext cx="686344" cy="49745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2"/>
          <p:cNvSpPr/>
          <p:nvPr/>
        </p:nvSpPr>
        <p:spPr>
          <a:xfrm rot="71669">
            <a:off x="2420416" y="-160728"/>
            <a:ext cx="551706" cy="55157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2"/>
          <p:cNvSpPr/>
          <p:nvPr/>
        </p:nvSpPr>
        <p:spPr>
          <a:xfrm rot="71861">
            <a:off x="2543492" y="-37702"/>
            <a:ext cx="305588" cy="3056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2"/>
          <p:cNvSpPr txBox="1"/>
          <p:nvPr>
            <p:ph type="ctrTitle"/>
          </p:nvPr>
        </p:nvSpPr>
        <p:spPr>
          <a:xfrm>
            <a:off x="713375" y="1357550"/>
            <a:ext cx="6128400" cy="22362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6200"/>
              <a:buNone/>
              <a:defRPr sz="4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78" name="Google Shape;1278;p82"/>
          <p:cNvSpPr txBox="1"/>
          <p:nvPr>
            <p:ph idx="1" type="subTitle"/>
          </p:nvPr>
        </p:nvSpPr>
        <p:spPr>
          <a:xfrm>
            <a:off x="713375" y="3511296"/>
            <a:ext cx="41547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79" name="Shape 1279"/>
        <p:cNvGrpSpPr/>
        <p:nvPr/>
      </p:nvGrpSpPr>
      <p:grpSpPr>
        <a:xfrm>
          <a:off x="0" y="0"/>
          <a:ext cx="0" cy="0"/>
          <a:chOff x="0" y="0"/>
          <a:chExt cx="0" cy="0"/>
        </a:xfrm>
      </p:grpSpPr>
      <p:sp>
        <p:nvSpPr>
          <p:cNvPr id="1280" name="Google Shape;1280;p83"/>
          <p:cNvSpPr/>
          <p:nvPr/>
        </p:nvSpPr>
        <p:spPr>
          <a:xfrm flipH="1" rot="10643826">
            <a:off x="5416282" y="-100493"/>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83"/>
          <p:cNvSpPr/>
          <p:nvPr/>
        </p:nvSpPr>
        <p:spPr>
          <a:xfrm>
            <a:off x="5702435" y="-189747"/>
            <a:ext cx="3995215" cy="80393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83"/>
          <p:cNvSpPr/>
          <p:nvPr/>
        </p:nvSpPr>
        <p:spPr>
          <a:xfrm rot="10501789">
            <a:off x="-467214" y="-440084"/>
            <a:ext cx="2076037" cy="20153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83"/>
          <p:cNvSpPr/>
          <p:nvPr/>
        </p:nvSpPr>
        <p:spPr>
          <a:xfrm>
            <a:off x="1319301" y="-107089"/>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 name="Google Shape;1284;p83"/>
          <p:cNvGrpSpPr/>
          <p:nvPr/>
        </p:nvGrpSpPr>
        <p:grpSpPr>
          <a:xfrm flipH="1" rot="6305159">
            <a:off x="184399" y="-878461"/>
            <a:ext cx="1057641" cy="2332837"/>
            <a:chOff x="1768957" y="2795221"/>
            <a:chExt cx="905793" cy="1997906"/>
          </a:xfrm>
        </p:grpSpPr>
        <p:sp>
          <p:nvSpPr>
            <p:cNvPr id="1285" name="Google Shape;1285;p83"/>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83"/>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83"/>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83"/>
          <p:cNvGrpSpPr/>
          <p:nvPr/>
        </p:nvGrpSpPr>
        <p:grpSpPr>
          <a:xfrm flipH="1" rot="8708913">
            <a:off x="89175" y="874847"/>
            <a:ext cx="751158" cy="1349133"/>
            <a:chOff x="1091670" y="1268815"/>
            <a:chExt cx="432581" cy="776982"/>
          </a:xfrm>
        </p:grpSpPr>
        <p:sp>
          <p:nvSpPr>
            <p:cNvPr id="1289" name="Google Shape;1289;p83"/>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83"/>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 name="Google Shape;1291;p83"/>
          <p:cNvSpPr/>
          <p:nvPr/>
        </p:nvSpPr>
        <p:spPr>
          <a:xfrm flipH="1" rot="7200144">
            <a:off x="210456" y="247451"/>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3"/>
          <p:cNvSpPr/>
          <p:nvPr/>
        </p:nvSpPr>
        <p:spPr>
          <a:xfrm rot="719841">
            <a:off x="2364223" y="4445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3"/>
          <p:cNvSpPr/>
          <p:nvPr/>
        </p:nvSpPr>
        <p:spPr>
          <a:xfrm rot="719841">
            <a:off x="8766673" y="14881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3"/>
          <p:cNvSpPr/>
          <p:nvPr/>
        </p:nvSpPr>
        <p:spPr>
          <a:xfrm flipH="1" rot="147442">
            <a:off x="8351739" y="1133162"/>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3"/>
          <p:cNvSpPr/>
          <p:nvPr/>
        </p:nvSpPr>
        <p:spPr>
          <a:xfrm rot="719841">
            <a:off x="8385048" y="192690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 name="Google Shape;1296;p83"/>
          <p:cNvGrpSpPr/>
          <p:nvPr/>
        </p:nvGrpSpPr>
        <p:grpSpPr>
          <a:xfrm flipH="1" rot="-2326049">
            <a:off x="7340423" y="301642"/>
            <a:ext cx="584554" cy="531924"/>
            <a:chOff x="3662937" y="1822922"/>
            <a:chExt cx="847477" cy="771332"/>
          </a:xfrm>
        </p:grpSpPr>
        <p:sp>
          <p:nvSpPr>
            <p:cNvPr id="1297" name="Google Shape;1297;p8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 name="Google Shape;1299;p83"/>
          <p:cNvSpPr/>
          <p:nvPr/>
        </p:nvSpPr>
        <p:spPr>
          <a:xfrm rot="360581">
            <a:off x="8057148" y="415353"/>
            <a:ext cx="1339427" cy="64404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3"/>
          <p:cNvSpPr txBox="1"/>
          <p:nvPr>
            <p:ph type="title"/>
          </p:nvPr>
        </p:nvSpPr>
        <p:spPr>
          <a:xfrm>
            <a:off x="713275" y="2987220"/>
            <a:ext cx="5058900" cy="1104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1301" name="Google Shape;1301;p83"/>
          <p:cNvSpPr txBox="1"/>
          <p:nvPr>
            <p:ph hasCustomPrompt="1" idx="2" type="title"/>
          </p:nvPr>
        </p:nvSpPr>
        <p:spPr>
          <a:xfrm>
            <a:off x="716300" y="2134450"/>
            <a:ext cx="1350300" cy="7911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75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302" name="Google Shape;1302;p83"/>
          <p:cNvSpPr txBox="1"/>
          <p:nvPr>
            <p:ph idx="1" type="subTitle"/>
          </p:nvPr>
        </p:nvSpPr>
        <p:spPr>
          <a:xfrm>
            <a:off x="711175" y="4161995"/>
            <a:ext cx="5063100" cy="45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03" name="Shape 1303"/>
        <p:cNvGrpSpPr/>
        <p:nvPr/>
      </p:nvGrpSpPr>
      <p:grpSpPr>
        <a:xfrm>
          <a:off x="0" y="0"/>
          <a:ext cx="0" cy="0"/>
          <a:chOff x="0" y="0"/>
          <a:chExt cx="0" cy="0"/>
        </a:xfrm>
      </p:grpSpPr>
      <p:grpSp>
        <p:nvGrpSpPr>
          <p:cNvPr id="1304" name="Google Shape;1304;p84"/>
          <p:cNvGrpSpPr/>
          <p:nvPr/>
        </p:nvGrpSpPr>
        <p:grpSpPr>
          <a:xfrm>
            <a:off x="7842906" y="2390316"/>
            <a:ext cx="1140601" cy="3435455"/>
            <a:chOff x="7774800" y="2578270"/>
            <a:chExt cx="1117031" cy="3364465"/>
          </a:xfrm>
        </p:grpSpPr>
        <p:sp>
          <p:nvSpPr>
            <p:cNvPr id="1305" name="Google Shape;1305;p84"/>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4"/>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4"/>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4"/>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4"/>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 name="Google Shape;1310;p84"/>
          <p:cNvSpPr/>
          <p:nvPr/>
        </p:nvSpPr>
        <p:spPr>
          <a:xfrm flipH="1" rot="62989">
            <a:off x="779551" y="4285319"/>
            <a:ext cx="7543882" cy="1075141"/>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 name="Google Shape;1311;p84"/>
          <p:cNvGrpSpPr/>
          <p:nvPr/>
        </p:nvGrpSpPr>
        <p:grpSpPr>
          <a:xfrm flipH="1">
            <a:off x="104493" y="2390316"/>
            <a:ext cx="1140601" cy="3435455"/>
            <a:chOff x="7774800" y="2578270"/>
            <a:chExt cx="1117031" cy="3364465"/>
          </a:xfrm>
        </p:grpSpPr>
        <p:sp>
          <p:nvSpPr>
            <p:cNvPr id="1312" name="Google Shape;1312;p84"/>
            <p:cNvSpPr/>
            <p:nvPr/>
          </p:nvSpPr>
          <p:spPr>
            <a:xfrm>
              <a:off x="7775493" y="4196821"/>
              <a:ext cx="490487" cy="237298"/>
            </a:xfrm>
            <a:custGeom>
              <a:rect b="b" l="l" r="r" t="t"/>
              <a:pathLst>
                <a:path extrusionOk="0" h="5480" w="11327">
                  <a:moveTo>
                    <a:pt x="8856" y="1"/>
                  </a:moveTo>
                  <a:cubicBezTo>
                    <a:pt x="8035" y="1"/>
                    <a:pt x="6984" y="99"/>
                    <a:pt x="5668" y="387"/>
                  </a:cubicBezTo>
                  <a:cubicBezTo>
                    <a:pt x="2230" y="1139"/>
                    <a:pt x="1" y="2279"/>
                    <a:pt x="1" y="2279"/>
                  </a:cubicBezTo>
                  <a:cubicBezTo>
                    <a:pt x="1" y="2279"/>
                    <a:pt x="1500" y="5479"/>
                    <a:pt x="4589" y="5479"/>
                  </a:cubicBezTo>
                  <a:cubicBezTo>
                    <a:pt x="4939" y="5479"/>
                    <a:pt x="5309" y="5438"/>
                    <a:pt x="5700" y="5347"/>
                  </a:cubicBezTo>
                  <a:cubicBezTo>
                    <a:pt x="9540" y="4445"/>
                    <a:pt x="11327" y="454"/>
                    <a:pt x="11327" y="454"/>
                  </a:cubicBezTo>
                  <a:cubicBezTo>
                    <a:pt x="11327" y="454"/>
                    <a:pt x="10620" y="1"/>
                    <a:pt x="8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84"/>
            <p:cNvSpPr/>
            <p:nvPr/>
          </p:nvSpPr>
          <p:spPr>
            <a:xfrm>
              <a:off x="7774800" y="2578270"/>
              <a:ext cx="1117031" cy="2268012"/>
            </a:xfrm>
            <a:custGeom>
              <a:rect b="b" l="l" r="r" t="t"/>
              <a:pathLst>
                <a:path extrusionOk="0" h="52376" w="25796">
                  <a:moveTo>
                    <a:pt x="23260" y="0"/>
                  </a:moveTo>
                  <a:cubicBezTo>
                    <a:pt x="23142" y="0"/>
                    <a:pt x="23013" y="33"/>
                    <a:pt x="22874" y="109"/>
                  </a:cubicBezTo>
                  <a:cubicBezTo>
                    <a:pt x="22059" y="553"/>
                    <a:pt x="21552" y="1406"/>
                    <a:pt x="21193" y="2546"/>
                  </a:cubicBezTo>
                  <a:cubicBezTo>
                    <a:pt x="21017" y="2661"/>
                    <a:pt x="20864" y="2777"/>
                    <a:pt x="20733" y="2894"/>
                  </a:cubicBezTo>
                  <a:cubicBezTo>
                    <a:pt x="20728" y="2896"/>
                    <a:pt x="20722" y="2896"/>
                    <a:pt x="20719" y="2901"/>
                  </a:cubicBezTo>
                  <a:cubicBezTo>
                    <a:pt x="19877" y="3360"/>
                    <a:pt x="19418" y="4327"/>
                    <a:pt x="19099" y="5622"/>
                  </a:cubicBezTo>
                  <a:cubicBezTo>
                    <a:pt x="19064" y="5765"/>
                    <a:pt x="19021" y="5923"/>
                    <a:pt x="18974" y="6092"/>
                  </a:cubicBezTo>
                  <a:cubicBezTo>
                    <a:pt x="18963" y="6102"/>
                    <a:pt x="18951" y="6112"/>
                    <a:pt x="18938" y="6123"/>
                  </a:cubicBezTo>
                  <a:cubicBezTo>
                    <a:pt x="18743" y="6303"/>
                    <a:pt x="18569" y="6498"/>
                    <a:pt x="18410" y="6704"/>
                  </a:cubicBezTo>
                  <a:cubicBezTo>
                    <a:pt x="18406" y="6706"/>
                    <a:pt x="18399" y="6706"/>
                    <a:pt x="18393" y="6709"/>
                  </a:cubicBezTo>
                  <a:cubicBezTo>
                    <a:pt x="17230" y="6978"/>
                    <a:pt x="16068" y="10606"/>
                    <a:pt x="12717" y="15116"/>
                  </a:cubicBezTo>
                  <a:cubicBezTo>
                    <a:pt x="10286" y="18391"/>
                    <a:pt x="4741" y="22941"/>
                    <a:pt x="2003" y="28389"/>
                  </a:cubicBezTo>
                  <a:cubicBezTo>
                    <a:pt x="1" y="32374"/>
                    <a:pt x="1203" y="45445"/>
                    <a:pt x="2297" y="52376"/>
                  </a:cubicBezTo>
                  <a:cubicBezTo>
                    <a:pt x="4198" y="52060"/>
                    <a:pt x="10447" y="48699"/>
                    <a:pt x="13404" y="48210"/>
                  </a:cubicBezTo>
                  <a:cubicBezTo>
                    <a:pt x="11536" y="42826"/>
                    <a:pt x="10668" y="38539"/>
                    <a:pt x="10489" y="34938"/>
                  </a:cubicBezTo>
                  <a:cubicBezTo>
                    <a:pt x="12016" y="29248"/>
                    <a:pt x="13968" y="28527"/>
                    <a:pt x="15501" y="27012"/>
                  </a:cubicBezTo>
                  <a:cubicBezTo>
                    <a:pt x="18082" y="24461"/>
                    <a:pt x="18944" y="22921"/>
                    <a:pt x="20014" y="19752"/>
                  </a:cubicBezTo>
                  <a:cubicBezTo>
                    <a:pt x="20390" y="18638"/>
                    <a:pt x="21838" y="15826"/>
                    <a:pt x="23002" y="13702"/>
                  </a:cubicBezTo>
                  <a:cubicBezTo>
                    <a:pt x="24165" y="11576"/>
                    <a:pt x="24521" y="11783"/>
                    <a:pt x="24770" y="9765"/>
                  </a:cubicBezTo>
                  <a:cubicBezTo>
                    <a:pt x="25018" y="7745"/>
                    <a:pt x="25796" y="980"/>
                    <a:pt x="25235" y="875"/>
                  </a:cubicBezTo>
                  <a:cubicBezTo>
                    <a:pt x="25199" y="869"/>
                    <a:pt x="25162" y="866"/>
                    <a:pt x="25123" y="866"/>
                  </a:cubicBezTo>
                  <a:cubicBezTo>
                    <a:pt x="24891" y="866"/>
                    <a:pt x="24599" y="978"/>
                    <a:pt x="24296" y="1184"/>
                  </a:cubicBezTo>
                  <a:cubicBezTo>
                    <a:pt x="24278" y="1124"/>
                    <a:pt x="23953" y="0"/>
                    <a:pt x="23260"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4"/>
            <p:cNvSpPr/>
            <p:nvPr/>
          </p:nvSpPr>
          <p:spPr>
            <a:xfrm>
              <a:off x="8546923" y="3061133"/>
              <a:ext cx="179835" cy="156668"/>
            </a:xfrm>
            <a:custGeom>
              <a:rect b="b" l="l" r="r" t="t"/>
              <a:pathLst>
                <a:path extrusionOk="0" h="3618" w="4153">
                  <a:moveTo>
                    <a:pt x="2417" y="1"/>
                  </a:moveTo>
                  <a:cubicBezTo>
                    <a:pt x="1981" y="1"/>
                    <a:pt x="1579" y="252"/>
                    <a:pt x="1289" y="662"/>
                  </a:cubicBezTo>
                  <a:cubicBezTo>
                    <a:pt x="611" y="1620"/>
                    <a:pt x="0" y="2403"/>
                    <a:pt x="578" y="2907"/>
                  </a:cubicBezTo>
                  <a:cubicBezTo>
                    <a:pt x="985" y="3260"/>
                    <a:pt x="1294" y="3618"/>
                    <a:pt x="1656" y="3618"/>
                  </a:cubicBezTo>
                  <a:cubicBezTo>
                    <a:pt x="1810" y="3618"/>
                    <a:pt x="1972" y="3554"/>
                    <a:pt x="2157" y="3398"/>
                  </a:cubicBezTo>
                  <a:cubicBezTo>
                    <a:pt x="2777" y="2878"/>
                    <a:pt x="4153" y="1136"/>
                    <a:pt x="3385" y="428"/>
                  </a:cubicBezTo>
                  <a:cubicBezTo>
                    <a:pt x="3064" y="132"/>
                    <a:pt x="2731" y="1"/>
                    <a:pt x="2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4"/>
            <p:cNvSpPr/>
            <p:nvPr/>
          </p:nvSpPr>
          <p:spPr>
            <a:xfrm>
              <a:off x="7775493" y="4216481"/>
              <a:ext cx="900519" cy="1726254"/>
            </a:xfrm>
            <a:custGeom>
              <a:rect b="b" l="l" r="r" t="t"/>
              <a:pathLst>
                <a:path extrusionOk="0" h="39865" w="20796">
                  <a:moveTo>
                    <a:pt x="11327" y="0"/>
                  </a:moveTo>
                  <a:cubicBezTo>
                    <a:pt x="11327" y="0"/>
                    <a:pt x="9172" y="1934"/>
                    <a:pt x="6053" y="2768"/>
                  </a:cubicBezTo>
                  <a:cubicBezTo>
                    <a:pt x="5461" y="2927"/>
                    <a:pt x="4875" y="2991"/>
                    <a:pt x="4314" y="2991"/>
                  </a:cubicBezTo>
                  <a:cubicBezTo>
                    <a:pt x="1926" y="2991"/>
                    <a:pt x="1" y="1825"/>
                    <a:pt x="1" y="1825"/>
                  </a:cubicBezTo>
                  <a:lnTo>
                    <a:pt x="1" y="1825"/>
                  </a:lnTo>
                  <a:lnTo>
                    <a:pt x="2416" y="21157"/>
                  </a:lnTo>
                  <a:lnTo>
                    <a:pt x="20796" y="39865"/>
                  </a:lnTo>
                  <a:lnTo>
                    <a:pt x="11327" y="0"/>
                  </a:ln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4"/>
            <p:cNvSpPr/>
            <p:nvPr/>
          </p:nvSpPr>
          <p:spPr>
            <a:xfrm>
              <a:off x="8105889" y="2613518"/>
              <a:ext cx="721030" cy="958674"/>
            </a:xfrm>
            <a:custGeom>
              <a:rect b="b" l="l" r="r" t="t"/>
              <a:pathLst>
                <a:path extrusionOk="0" h="22139" w="16651">
                  <a:moveTo>
                    <a:pt x="16527" y="0"/>
                  </a:moveTo>
                  <a:cubicBezTo>
                    <a:pt x="16052" y="364"/>
                    <a:pt x="15632" y="803"/>
                    <a:pt x="15369" y="1166"/>
                  </a:cubicBezTo>
                  <a:cubicBezTo>
                    <a:pt x="14232" y="2734"/>
                    <a:pt x="13858" y="4750"/>
                    <a:pt x="13271" y="6556"/>
                  </a:cubicBezTo>
                  <a:cubicBezTo>
                    <a:pt x="12753" y="8145"/>
                    <a:pt x="11984" y="9635"/>
                    <a:pt x="11181" y="11116"/>
                  </a:cubicBezTo>
                  <a:cubicBezTo>
                    <a:pt x="12173" y="10011"/>
                    <a:pt x="13692" y="9243"/>
                    <a:pt x="13916" y="8267"/>
                  </a:cubicBezTo>
                  <a:cubicBezTo>
                    <a:pt x="14166" y="7177"/>
                    <a:pt x="14861" y="2972"/>
                    <a:pt x="15428" y="1802"/>
                  </a:cubicBezTo>
                  <a:cubicBezTo>
                    <a:pt x="15741" y="1156"/>
                    <a:pt x="16203" y="646"/>
                    <a:pt x="16651" y="335"/>
                  </a:cubicBezTo>
                  <a:cubicBezTo>
                    <a:pt x="16641" y="298"/>
                    <a:pt x="16600" y="166"/>
                    <a:pt x="16527" y="0"/>
                  </a:cubicBezTo>
                  <a:close/>
                  <a:moveTo>
                    <a:pt x="13386" y="1975"/>
                  </a:moveTo>
                  <a:cubicBezTo>
                    <a:pt x="13291" y="1975"/>
                    <a:pt x="13187" y="1999"/>
                    <a:pt x="13074" y="2058"/>
                  </a:cubicBezTo>
                  <a:cubicBezTo>
                    <a:pt x="12129" y="2904"/>
                    <a:pt x="12320" y="3810"/>
                    <a:pt x="11971" y="5277"/>
                  </a:cubicBezTo>
                  <a:cubicBezTo>
                    <a:pt x="11607" y="6808"/>
                    <a:pt x="10572" y="8288"/>
                    <a:pt x="9732" y="9701"/>
                  </a:cubicBezTo>
                  <a:cubicBezTo>
                    <a:pt x="10155" y="8709"/>
                    <a:pt x="10753" y="7101"/>
                    <a:pt x="11145" y="5854"/>
                  </a:cubicBezTo>
                  <a:cubicBezTo>
                    <a:pt x="11124" y="5853"/>
                    <a:pt x="11104" y="5852"/>
                    <a:pt x="11083" y="5852"/>
                  </a:cubicBezTo>
                  <a:cubicBezTo>
                    <a:pt x="10978" y="5852"/>
                    <a:pt x="10870" y="5864"/>
                    <a:pt x="10757" y="5889"/>
                  </a:cubicBezTo>
                  <a:cubicBezTo>
                    <a:pt x="9616" y="7386"/>
                    <a:pt x="9338" y="9518"/>
                    <a:pt x="8444" y="11130"/>
                  </a:cubicBezTo>
                  <a:cubicBezTo>
                    <a:pt x="8111" y="11728"/>
                    <a:pt x="7154" y="13051"/>
                    <a:pt x="6577" y="14240"/>
                  </a:cubicBezTo>
                  <a:lnTo>
                    <a:pt x="6599" y="14212"/>
                  </a:lnTo>
                  <a:lnTo>
                    <a:pt x="6599" y="14212"/>
                  </a:lnTo>
                  <a:cubicBezTo>
                    <a:pt x="6260" y="14724"/>
                    <a:pt x="5963" y="15216"/>
                    <a:pt x="5767" y="15637"/>
                  </a:cubicBezTo>
                  <a:cubicBezTo>
                    <a:pt x="7078" y="14099"/>
                    <a:pt x="10581" y="9845"/>
                    <a:pt x="11203" y="8449"/>
                  </a:cubicBezTo>
                  <a:cubicBezTo>
                    <a:pt x="11843" y="7016"/>
                    <a:pt x="12958" y="3958"/>
                    <a:pt x="13327" y="2449"/>
                  </a:cubicBezTo>
                  <a:cubicBezTo>
                    <a:pt x="13367" y="2286"/>
                    <a:pt x="13409" y="2132"/>
                    <a:pt x="13452" y="1979"/>
                  </a:cubicBezTo>
                  <a:cubicBezTo>
                    <a:pt x="13431" y="1977"/>
                    <a:pt x="13409" y="1975"/>
                    <a:pt x="13386" y="1975"/>
                  </a:cubicBezTo>
                  <a:close/>
                  <a:moveTo>
                    <a:pt x="7355" y="14228"/>
                  </a:moveTo>
                  <a:lnTo>
                    <a:pt x="7355" y="14228"/>
                  </a:lnTo>
                  <a:cubicBezTo>
                    <a:pt x="6610" y="14957"/>
                    <a:pt x="5795" y="15858"/>
                    <a:pt x="4960" y="16960"/>
                  </a:cubicBezTo>
                  <a:cubicBezTo>
                    <a:pt x="3580" y="18780"/>
                    <a:pt x="1038" y="20644"/>
                    <a:pt x="2" y="21834"/>
                  </a:cubicBezTo>
                  <a:cubicBezTo>
                    <a:pt x="2" y="21837"/>
                    <a:pt x="1" y="21837"/>
                    <a:pt x="1" y="21838"/>
                  </a:cubicBezTo>
                  <a:cubicBezTo>
                    <a:pt x="1099" y="21011"/>
                    <a:pt x="2237" y="20300"/>
                    <a:pt x="2904" y="19926"/>
                  </a:cubicBezTo>
                  <a:cubicBezTo>
                    <a:pt x="4166" y="19220"/>
                    <a:pt x="4646" y="19300"/>
                    <a:pt x="5716" y="16922"/>
                  </a:cubicBezTo>
                  <a:cubicBezTo>
                    <a:pt x="6081" y="16111"/>
                    <a:pt x="6679" y="15159"/>
                    <a:pt x="7355" y="14228"/>
                  </a:cubicBezTo>
                  <a:close/>
                  <a:moveTo>
                    <a:pt x="13122" y="9873"/>
                  </a:moveTo>
                  <a:cubicBezTo>
                    <a:pt x="13096" y="9873"/>
                    <a:pt x="13071" y="9874"/>
                    <a:pt x="13045" y="9874"/>
                  </a:cubicBezTo>
                  <a:cubicBezTo>
                    <a:pt x="13640" y="9931"/>
                    <a:pt x="14096" y="10221"/>
                    <a:pt x="14149" y="10861"/>
                  </a:cubicBezTo>
                  <a:cubicBezTo>
                    <a:pt x="14254" y="12157"/>
                    <a:pt x="12305" y="14388"/>
                    <a:pt x="11513" y="15771"/>
                  </a:cubicBezTo>
                  <a:cubicBezTo>
                    <a:pt x="10721" y="17155"/>
                    <a:pt x="10328" y="18263"/>
                    <a:pt x="9620" y="19198"/>
                  </a:cubicBezTo>
                  <a:cubicBezTo>
                    <a:pt x="9236" y="19704"/>
                    <a:pt x="8791" y="20937"/>
                    <a:pt x="8314" y="22139"/>
                  </a:cubicBezTo>
                  <a:cubicBezTo>
                    <a:pt x="10447" y="19486"/>
                    <a:pt x="12397" y="15755"/>
                    <a:pt x="14825" y="12264"/>
                  </a:cubicBezTo>
                  <a:cubicBezTo>
                    <a:pt x="15994" y="10584"/>
                    <a:pt x="14792" y="9873"/>
                    <a:pt x="13122" y="98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 name="Google Shape;1317;p84"/>
          <p:cNvSpPr/>
          <p:nvPr/>
        </p:nvSpPr>
        <p:spPr>
          <a:xfrm rot="255845">
            <a:off x="1932145" y="4559111"/>
            <a:ext cx="5223762" cy="1062447"/>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4"/>
          <p:cNvSpPr txBox="1"/>
          <p:nvPr>
            <p:ph type="title"/>
          </p:nvPr>
        </p:nvSpPr>
        <p:spPr>
          <a:xfrm>
            <a:off x="1369200" y="1174988"/>
            <a:ext cx="6405600" cy="158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3100"/>
              <a:buNone/>
              <a:defRPr sz="15000"/>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1319" name="Google Shape;1319;p84"/>
          <p:cNvSpPr txBox="1"/>
          <p:nvPr>
            <p:ph idx="1" type="body"/>
          </p:nvPr>
        </p:nvSpPr>
        <p:spPr>
          <a:xfrm>
            <a:off x="1828800" y="3107388"/>
            <a:ext cx="5486400" cy="600300"/>
          </a:xfrm>
          <a:prstGeom prst="rect">
            <a:avLst/>
          </a:prstGeom>
          <a:ln>
            <a:noFill/>
          </a:ln>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20" name="Shape 1320"/>
        <p:cNvGrpSpPr/>
        <p:nvPr/>
      </p:nvGrpSpPr>
      <p:grpSpPr>
        <a:xfrm>
          <a:off x="0" y="0"/>
          <a:ext cx="0" cy="0"/>
          <a:chOff x="0" y="0"/>
          <a:chExt cx="0" cy="0"/>
        </a:xfrm>
      </p:grpSpPr>
      <p:sp>
        <p:nvSpPr>
          <p:cNvPr id="1321" name="Google Shape;1321;p85"/>
          <p:cNvSpPr/>
          <p:nvPr/>
        </p:nvSpPr>
        <p:spPr>
          <a:xfrm flipH="1" rot="5400000">
            <a:off x="5315272" y="4220235"/>
            <a:ext cx="424945" cy="106869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5"/>
          <p:cNvSpPr/>
          <p:nvPr/>
        </p:nvSpPr>
        <p:spPr>
          <a:xfrm flipH="1" rot="-837871">
            <a:off x="226660" y="3513557"/>
            <a:ext cx="424939" cy="106868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5"/>
          <p:cNvSpPr/>
          <p:nvPr/>
        </p:nvSpPr>
        <p:spPr>
          <a:xfrm flipH="1" rot="266263">
            <a:off x="-1341542" y="4163926"/>
            <a:ext cx="7498865" cy="118131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5"/>
          <p:cNvSpPr/>
          <p:nvPr/>
        </p:nvSpPr>
        <p:spPr>
          <a:xfrm rot="560773">
            <a:off x="-266302" y="4353960"/>
            <a:ext cx="6096264" cy="1167359"/>
          </a:xfrm>
          <a:custGeom>
            <a:rect b="b" l="l" r="r" t="t"/>
            <a:pathLst>
              <a:path extrusionOk="0" h="12280" w="61848">
                <a:moveTo>
                  <a:pt x="35827" y="1"/>
                </a:moveTo>
                <a:cubicBezTo>
                  <a:pt x="35024" y="1"/>
                  <a:pt x="34220" y="12"/>
                  <a:pt x="33417" y="35"/>
                </a:cubicBezTo>
                <a:cubicBezTo>
                  <a:pt x="29373" y="145"/>
                  <a:pt x="25342" y="538"/>
                  <a:pt x="21405" y="1205"/>
                </a:cubicBezTo>
                <a:cubicBezTo>
                  <a:pt x="17558" y="1855"/>
                  <a:pt x="13799" y="2765"/>
                  <a:pt x="10220" y="3911"/>
                </a:cubicBezTo>
                <a:cubicBezTo>
                  <a:pt x="8421" y="4485"/>
                  <a:pt x="6669" y="5119"/>
                  <a:pt x="4968" y="5809"/>
                </a:cubicBezTo>
                <a:cubicBezTo>
                  <a:pt x="3279" y="6497"/>
                  <a:pt x="1636" y="7226"/>
                  <a:pt x="122" y="8070"/>
                </a:cubicBezTo>
                <a:cubicBezTo>
                  <a:pt x="1" y="8139"/>
                  <a:pt x="100" y="8235"/>
                  <a:pt x="224" y="8235"/>
                </a:cubicBezTo>
                <a:cubicBezTo>
                  <a:pt x="255" y="8235"/>
                  <a:pt x="289" y="8229"/>
                  <a:pt x="320" y="8214"/>
                </a:cubicBezTo>
                <a:cubicBezTo>
                  <a:pt x="721" y="8032"/>
                  <a:pt x="1128" y="7859"/>
                  <a:pt x="1524" y="7675"/>
                </a:cubicBezTo>
                <a:cubicBezTo>
                  <a:pt x="4762" y="6166"/>
                  <a:pt x="8165" y="4832"/>
                  <a:pt x="11778" y="3749"/>
                </a:cubicBezTo>
                <a:cubicBezTo>
                  <a:pt x="15367" y="2673"/>
                  <a:pt x="19113" y="1833"/>
                  <a:pt x="22946" y="1246"/>
                </a:cubicBezTo>
                <a:cubicBezTo>
                  <a:pt x="26922" y="638"/>
                  <a:pt x="30984" y="311"/>
                  <a:pt x="35048" y="270"/>
                </a:cubicBezTo>
                <a:cubicBezTo>
                  <a:pt x="35339" y="267"/>
                  <a:pt x="35630" y="266"/>
                  <a:pt x="35920" y="266"/>
                </a:cubicBezTo>
                <a:cubicBezTo>
                  <a:pt x="39855" y="266"/>
                  <a:pt x="43780" y="531"/>
                  <a:pt x="47614" y="1054"/>
                </a:cubicBezTo>
                <a:cubicBezTo>
                  <a:pt x="51711" y="1613"/>
                  <a:pt x="55699" y="2467"/>
                  <a:pt x="59508" y="3568"/>
                </a:cubicBezTo>
                <a:cubicBezTo>
                  <a:pt x="59523" y="3572"/>
                  <a:pt x="59537" y="3574"/>
                  <a:pt x="59550" y="3574"/>
                </a:cubicBezTo>
                <a:cubicBezTo>
                  <a:pt x="59657" y="3574"/>
                  <a:pt x="59730" y="3456"/>
                  <a:pt x="59619" y="3422"/>
                </a:cubicBezTo>
                <a:cubicBezTo>
                  <a:pt x="59162" y="3280"/>
                  <a:pt x="58703" y="3142"/>
                  <a:pt x="58242" y="3008"/>
                </a:cubicBezTo>
                <a:cubicBezTo>
                  <a:pt x="54391" y="1888"/>
                  <a:pt x="50291" y="1100"/>
                  <a:pt x="46121" y="609"/>
                </a:cubicBezTo>
                <a:cubicBezTo>
                  <a:pt x="42734" y="208"/>
                  <a:pt x="39285" y="1"/>
                  <a:pt x="35827" y="1"/>
                </a:cubicBezTo>
                <a:close/>
                <a:moveTo>
                  <a:pt x="35564" y="2205"/>
                </a:moveTo>
                <a:cubicBezTo>
                  <a:pt x="35510" y="2205"/>
                  <a:pt x="35456" y="2205"/>
                  <a:pt x="35403" y="2205"/>
                </a:cubicBezTo>
                <a:cubicBezTo>
                  <a:pt x="30923" y="2212"/>
                  <a:pt x="26418" y="2495"/>
                  <a:pt x="21991" y="3003"/>
                </a:cubicBezTo>
                <a:cubicBezTo>
                  <a:pt x="18068" y="3456"/>
                  <a:pt x="14183" y="4121"/>
                  <a:pt x="10479" y="5113"/>
                </a:cubicBezTo>
                <a:cubicBezTo>
                  <a:pt x="6818" y="6097"/>
                  <a:pt x="3295" y="7406"/>
                  <a:pt x="356" y="9158"/>
                </a:cubicBezTo>
                <a:cubicBezTo>
                  <a:pt x="212" y="9244"/>
                  <a:pt x="333" y="9371"/>
                  <a:pt x="483" y="9371"/>
                </a:cubicBezTo>
                <a:cubicBezTo>
                  <a:pt x="523" y="9371"/>
                  <a:pt x="566" y="9362"/>
                  <a:pt x="607" y="9340"/>
                </a:cubicBezTo>
                <a:cubicBezTo>
                  <a:pt x="980" y="9133"/>
                  <a:pt x="1361" y="8937"/>
                  <a:pt x="1745" y="8741"/>
                </a:cubicBezTo>
                <a:cubicBezTo>
                  <a:pt x="4864" y="7154"/>
                  <a:pt x="8351" y="5932"/>
                  <a:pt x="12040" y="5029"/>
                </a:cubicBezTo>
                <a:cubicBezTo>
                  <a:pt x="15752" y="4119"/>
                  <a:pt x="19626" y="3528"/>
                  <a:pt x="23523" y="3127"/>
                </a:cubicBezTo>
                <a:cubicBezTo>
                  <a:pt x="27501" y="2718"/>
                  <a:pt x="31528" y="2483"/>
                  <a:pt x="35543" y="2483"/>
                </a:cubicBezTo>
                <a:cubicBezTo>
                  <a:pt x="36062" y="2483"/>
                  <a:pt x="36581" y="2487"/>
                  <a:pt x="37099" y="2495"/>
                </a:cubicBezTo>
                <a:cubicBezTo>
                  <a:pt x="41545" y="2561"/>
                  <a:pt x="45978" y="2942"/>
                  <a:pt x="50228" y="3745"/>
                </a:cubicBezTo>
                <a:cubicBezTo>
                  <a:pt x="54258" y="4507"/>
                  <a:pt x="58119" y="5642"/>
                  <a:pt x="61564" y="7182"/>
                </a:cubicBezTo>
                <a:cubicBezTo>
                  <a:pt x="61590" y="7193"/>
                  <a:pt x="61615" y="7198"/>
                  <a:pt x="61639" y="7198"/>
                </a:cubicBezTo>
                <a:cubicBezTo>
                  <a:pt x="61759" y="7198"/>
                  <a:pt x="61847" y="7081"/>
                  <a:pt x="61724" y="7023"/>
                </a:cubicBezTo>
                <a:cubicBezTo>
                  <a:pt x="61291" y="6824"/>
                  <a:pt x="60855" y="6628"/>
                  <a:pt x="60408" y="6440"/>
                </a:cubicBezTo>
                <a:cubicBezTo>
                  <a:pt x="56887" y="4953"/>
                  <a:pt x="52944" y="3909"/>
                  <a:pt x="48866" y="3229"/>
                </a:cubicBezTo>
                <a:cubicBezTo>
                  <a:pt x="44540" y="2506"/>
                  <a:pt x="40052" y="2205"/>
                  <a:pt x="35564" y="2205"/>
                </a:cubicBezTo>
                <a:close/>
                <a:moveTo>
                  <a:pt x="31345" y="4229"/>
                </a:moveTo>
                <a:cubicBezTo>
                  <a:pt x="28622" y="4229"/>
                  <a:pt x="25895" y="4323"/>
                  <a:pt x="23181" y="4529"/>
                </a:cubicBezTo>
                <a:cubicBezTo>
                  <a:pt x="19187" y="4830"/>
                  <a:pt x="15224" y="5385"/>
                  <a:pt x="11400" y="6230"/>
                </a:cubicBezTo>
                <a:cubicBezTo>
                  <a:pt x="7582" y="7073"/>
                  <a:pt x="3895" y="8198"/>
                  <a:pt x="540" y="9675"/>
                </a:cubicBezTo>
                <a:cubicBezTo>
                  <a:pt x="449" y="9715"/>
                  <a:pt x="420" y="9776"/>
                  <a:pt x="429" y="9831"/>
                </a:cubicBezTo>
                <a:cubicBezTo>
                  <a:pt x="365" y="9856"/>
                  <a:pt x="300" y="9879"/>
                  <a:pt x="236" y="9902"/>
                </a:cubicBezTo>
                <a:cubicBezTo>
                  <a:pt x="15" y="9984"/>
                  <a:pt x="102" y="10199"/>
                  <a:pt x="301" y="10199"/>
                </a:cubicBezTo>
                <a:cubicBezTo>
                  <a:pt x="334" y="10199"/>
                  <a:pt x="370" y="10193"/>
                  <a:pt x="409" y="10180"/>
                </a:cubicBezTo>
                <a:cubicBezTo>
                  <a:pt x="839" y="10030"/>
                  <a:pt x="1274" y="9882"/>
                  <a:pt x="1714" y="9741"/>
                </a:cubicBezTo>
                <a:cubicBezTo>
                  <a:pt x="5301" y="8582"/>
                  <a:pt x="9067" y="7710"/>
                  <a:pt x="12960" y="7144"/>
                </a:cubicBezTo>
                <a:cubicBezTo>
                  <a:pt x="16871" y="6574"/>
                  <a:pt x="20864" y="6295"/>
                  <a:pt x="24849" y="6259"/>
                </a:cubicBezTo>
                <a:cubicBezTo>
                  <a:pt x="25162" y="6256"/>
                  <a:pt x="25476" y="6254"/>
                  <a:pt x="25789" y="6254"/>
                </a:cubicBezTo>
                <a:cubicBezTo>
                  <a:pt x="29939" y="6254"/>
                  <a:pt x="34078" y="6511"/>
                  <a:pt x="38159" y="6939"/>
                </a:cubicBezTo>
                <a:cubicBezTo>
                  <a:pt x="40352" y="7170"/>
                  <a:pt x="42524" y="7452"/>
                  <a:pt x="44686" y="7771"/>
                </a:cubicBezTo>
                <a:cubicBezTo>
                  <a:pt x="46647" y="8059"/>
                  <a:pt x="48604" y="8368"/>
                  <a:pt x="50523" y="8752"/>
                </a:cubicBezTo>
                <a:cubicBezTo>
                  <a:pt x="54072" y="9460"/>
                  <a:pt x="57607" y="10474"/>
                  <a:pt x="60185" y="12243"/>
                </a:cubicBezTo>
                <a:cubicBezTo>
                  <a:pt x="60222" y="12269"/>
                  <a:pt x="60267" y="12279"/>
                  <a:pt x="60312" y="12279"/>
                </a:cubicBezTo>
                <a:cubicBezTo>
                  <a:pt x="60445" y="12279"/>
                  <a:pt x="60572" y="12185"/>
                  <a:pt x="60461" y="12105"/>
                </a:cubicBezTo>
                <a:cubicBezTo>
                  <a:pt x="60157" y="11888"/>
                  <a:pt x="59841" y="11680"/>
                  <a:pt x="59510" y="11481"/>
                </a:cubicBezTo>
                <a:cubicBezTo>
                  <a:pt x="56753" y="9829"/>
                  <a:pt x="53139" y="8932"/>
                  <a:pt x="49562" y="8271"/>
                </a:cubicBezTo>
                <a:cubicBezTo>
                  <a:pt x="45384" y="7496"/>
                  <a:pt x="41095" y="6906"/>
                  <a:pt x="36783" y="6494"/>
                </a:cubicBezTo>
                <a:cubicBezTo>
                  <a:pt x="33108" y="6144"/>
                  <a:pt x="29392" y="5943"/>
                  <a:pt x="25665" y="5943"/>
                </a:cubicBezTo>
                <a:cubicBezTo>
                  <a:pt x="24910" y="5943"/>
                  <a:pt x="24155" y="5951"/>
                  <a:pt x="23399" y="5968"/>
                </a:cubicBezTo>
                <a:cubicBezTo>
                  <a:pt x="19389" y="6057"/>
                  <a:pt x="15378" y="6398"/>
                  <a:pt x="11467" y="7038"/>
                </a:cubicBezTo>
                <a:cubicBezTo>
                  <a:pt x="8985" y="7444"/>
                  <a:pt x="6538" y="7967"/>
                  <a:pt x="4183" y="8629"/>
                </a:cubicBezTo>
                <a:cubicBezTo>
                  <a:pt x="6967" y="7660"/>
                  <a:pt x="9878" y="6865"/>
                  <a:pt x="12892" y="6257"/>
                </a:cubicBezTo>
                <a:cubicBezTo>
                  <a:pt x="16727" y="5482"/>
                  <a:pt x="20681" y="4992"/>
                  <a:pt x="24654" y="4742"/>
                </a:cubicBezTo>
                <a:cubicBezTo>
                  <a:pt x="26901" y="4602"/>
                  <a:pt x="29155" y="4538"/>
                  <a:pt x="31407" y="4538"/>
                </a:cubicBezTo>
                <a:cubicBezTo>
                  <a:pt x="33620" y="4538"/>
                  <a:pt x="35832" y="4600"/>
                  <a:pt x="38033" y="4712"/>
                </a:cubicBezTo>
                <a:cubicBezTo>
                  <a:pt x="40250" y="4825"/>
                  <a:pt x="42457" y="4988"/>
                  <a:pt x="44655" y="5192"/>
                </a:cubicBezTo>
                <a:cubicBezTo>
                  <a:pt x="46649" y="5375"/>
                  <a:pt x="48643" y="5577"/>
                  <a:pt x="50609" y="5857"/>
                </a:cubicBezTo>
                <a:cubicBezTo>
                  <a:pt x="54244" y="6371"/>
                  <a:pt x="57900" y="7192"/>
                  <a:pt x="60699" y="8813"/>
                </a:cubicBezTo>
                <a:cubicBezTo>
                  <a:pt x="60736" y="8834"/>
                  <a:pt x="60778" y="8842"/>
                  <a:pt x="60818" y="8842"/>
                </a:cubicBezTo>
                <a:cubicBezTo>
                  <a:pt x="60961" y="8842"/>
                  <a:pt x="61089" y="8736"/>
                  <a:pt x="60964" y="8661"/>
                </a:cubicBezTo>
                <a:cubicBezTo>
                  <a:pt x="60634" y="8463"/>
                  <a:pt x="60292" y="8272"/>
                  <a:pt x="59936" y="8092"/>
                </a:cubicBezTo>
                <a:cubicBezTo>
                  <a:pt x="56973" y="6596"/>
                  <a:pt x="53251" y="5895"/>
                  <a:pt x="49596" y="5426"/>
                </a:cubicBezTo>
                <a:cubicBezTo>
                  <a:pt x="45326" y="4879"/>
                  <a:pt x="40970" y="4521"/>
                  <a:pt x="36611" y="4341"/>
                </a:cubicBezTo>
                <a:cubicBezTo>
                  <a:pt x="34860" y="4268"/>
                  <a:pt x="33103" y="4229"/>
                  <a:pt x="31345" y="4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 name="Google Shape;1325;p85"/>
          <p:cNvGrpSpPr/>
          <p:nvPr/>
        </p:nvGrpSpPr>
        <p:grpSpPr>
          <a:xfrm rot="-312456">
            <a:off x="532907" y="3273590"/>
            <a:ext cx="1392798" cy="1743383"/>
            <a:chOff x="3581675" y="1822922"/>
            <a:chExt cx="1768067" cy="2213393"/>
          </a:xfrm>
        </p:grpSpPr>
        <p:sp>
          <p:nvSpPr>
            <p:cNvPr id="1326" name="Google Shape;1326;p85"/>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5"/>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5"/>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5"/>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85"/>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85"/>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5"/>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5"/>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85"/>
          <p:cNvGrpSpPr/>
          <p:nvPr/>
        </p:nvGrpSpPr>
        <p:grpSpPr>
          <a:xfrm rot="2700000">
            <a:off x="8257300" y="2298427"/>
            <a:ext cx="600560" cy="546635"/>
            <a:chOff x="3089194" y="1815525"/>
            <a:chExt cx="616790" cy="561327"/>
          </a:xfrm>
        </p:grpSpPr>
        <p:sp>
          <p:nvSpPr>
            <p:cNvPr id="1335" name="Google Shape;1335;p85"/>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5"/>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 name="Google Shape;1337;p85"/>
          <p:cNvSpPr/>
          <p:nvPr/>
        </p:nvSpPr>
        <p:spPr>
          <a:xfrm rot="676936">
            <a:off x="8844909" y="191198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5"/>
          <p:cNvSpPr/>
          <p:nvPr/>
        </p:nvSpPr>
        <p:spPr>
          <a:xfrm>
            <a:off x="8931318" y="725635"/>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5"/>
          <p:cNvSpPr/>
          <p:nvPr/>
        </p:nvSpPr>
        <p:spPr>
          <a:xfrm rot="378599">
            <a:off x="7919513" y="905099"/>
            <a:ext cx="1501436" cy="72191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5"/>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341" name="Google Shape;1341;p85"/>
          <p:cNvSpPr txBox="1"/>
          <p:nvPr>
            <p:ph idx="1" type="subTitle"/>
          </p:nvPr>
        </p:nvSpPr>
        <p:spPr>
          <a:xfrm>
            <a:off x="1477825" y="1333750"/>
            <a:ext cx="28470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342" name="Google Shape;1342;p85"/>
          <p:cNvSpPr txBox="1"/>
          <p:nvPr>
            <p:ph idx="2" type="body"/>
          </p:nvPr>
        </p:nvSpPr>
        <p:spPr>
          <a:xfrm>
            <a:off x="1477825" y="1976399"/>
            <a:ext cx="28470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343" name="Google Shape;1343;p85"/>
          <p:cNvSpPr txBox="1"/>
          <p:nvPr>
            <p:ph idx="3" type="subTitle"/>
          </p:nvPr>
        </p:nvSpPr>
        <p:spPr>
          <a:xfrm>
            <a:off x="5182056" y="2763808"/>
            <a:ext cx="2872800" cy="72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344" name="Google Shape;1344;p85"/>
          <p:cNvSpPr txBox="1"/>
          <p:nvPr>
            <p:ph idx="4" type="body"/>
          </p:nvPr>
        </p:nvSpPr>
        <p:spPr>
          <a:xfrm>
            <a:off x="5182056" y="3406450"/>
            <a:ext cx="2872800" cy="82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45" name="Shape 1345"/>
        <p:cNvGrpSpPr/>
        <p:nvPr/>
      </p:nvGrpSpPr>
      <p:grpSpPr>
        <a:xfrm>
          <a:off x="0" y="0"/>
          <a:ext cx="0" cy="0"/>
          <a:chOff x="0" y="0"/>
          <a:chExt cx="0" cy="0"/>
        </a:xfrm>
      </p:grpSpPr>
      <p:sp>
        <p:nvSpPr>
          <p:cNvPr id="1346" name="Google Shape;1346;p86"/>
          <p:cNvSpPr/>
          <p:nvPr/>
        </p:nvSpPr>
        <p:spPr>
          <a:xfrm flipH="1" rot="-269878">
            <a:off x="-118182" y="3373730"/>
            <a:ext cx="1003503" cy="4824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6"/>
          <p:cNvSpPr/>
          <p:nvPr/>
        </p:nvSpPr>
        <p:spPr>
          <a:xfrm rot="378616">
            <a:off x="7770476" y="1193974"/>
            <a:ext cx="1003514" cy="482500"/>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8" name="Google Shape;1348;p86"/>
          <p:cNvGrpSpPr/>
          <p:nvPr/>
        </p:nvGrpSpPr>
        <p:grpSpPr>
          <a:xfrm flipH="1" rot="-7390742">
            <a:off x="7928471" y="-255442"/>
            <a:ext cx="1270020" cy="1589902"/>
            <a:chOff x="3581675" y="1822922"/>
            <a:chExt cx="1768067" cy="2213393"/>
          </a:xfrm>
        </p:grpSpPr>
        <p:sp>
          <p:nvSpPr>
            <p:cNvPr id="1349" name="Google Shape;1349;p86"/>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6"/>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86"/>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86"/>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6"/>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6"/>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6"/>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86"/>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 name="Google Shape;1357;p86"/>
          <p:cNvSpPr/>
          <p:nvPr/>
        </p:nvSpPr>
        <p:spPr>
          <a:xfrm>
            <a:off x="391951" y="3894826"/>
            <a:ext cx="185494" cy="18552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6"/>
          <p:cNvSpPr/>
          <p:nvPr/>
        </p:nvSpPr>
        <p:spPr>
          <a:xfrm rot="681993">
            <a:off x="256946" y="4245104"/>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6"/>
          <p:cNvSpPr/>
          <p:nvPr/>
        </p:nvSpPr>
        <p:spPr>
          <a:xfrm rot="681993">
            <a:off x="8470746" y="1941179"/>
            <a:ext cx="185497" cy="18552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6"/>
          <p:cNvSpPr/>
          <p:nvPr/>
        </p:nvSpPr>
        <p:spPr>
          <a:xfrm rot="681946">
            <a:off x="8795238" y="2684454"/>
            <a:ext cx="222928" cy="2229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6"/>
          <p:cNvSpPr/>
          <p:nvPr/>
        </p:nvSpPr>
        <p:spPr>
          <a:xfrm rot="2316175">
            <a:off x="3731784" y="3852631"/>
            <a:ext cx="161" cy="161"/>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6"/>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A45C37"/>
              </a:buClr>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63" name="Shape 1363"/>
        <p:cNvGrpSpPr/>
        <p:nvPr/>
      </p:nvGrpSpPr>
      <p:grpSpPr>
        <a:xfrm>
          <a:off x="0" y="0"/>
          <a:ext cx="0" cy="0"/>
          <a:chOff x="0" y="0"/>
          <a:chExt cx="0" cy="0"/>
        </a:xfrm>
      </p:grpSpPr>
      <p:sp>
        <p:nvSpPr>
          <p:cNvPr id="1364" name="Google Shape;1364;p87"/>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65" name="Google Shape;1365;p87"/>
          <p:cNvSpPr txBox="1"/>
          <p:nvPr>
            <p:ph idx="1" type="body"/>
          </p:nvPr>
        </p:nvSpPr>
        <p:spPr>
          <a:xfrm>
            <a:off x="713225" y="1607100"/>
            <a:ext cx="3858900" cy="1929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366" name="Google Shape;1366;p87"/>
          <p:cNvSpPr/>
          <p:nvPr/>
        </p:nvSpPr>
        <p:spPr>
          <a:xfrm rot="468862">
            <a:off x="5378150" y="4564691"/>
            <a:ext cx="351945" cy="35188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7"/>
          <p:cNvSpPr/>
          <p:nvPr/>
        </p:nvSpPr>
        <p:spPr>
          <a:xfrm rot="468811">
            <a:off x="5456660" y="4643164"/>
            <a:ext cx="194938" cy="19498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87"/>
          <p:cNvSpPr/>
          <p:nvPr/>
        </p:nvSpPr>
        <p:spPr>
          <a:xfrm rot="401">
            <a:off x="8497362" y="1414519"/>
            <a:ext cx="256460" cy="185822"/>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87"/>
          <p:cNvSpPr/>
          <p:nvPr/>
        </p:nvSpPr>
        <p:spPr>
          <a:xfrm rot="1003606">
            <a:off x="8448591" y="2476799"/>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70" name="Shape 1370"/>
        <p:cNvGrpSpPr/>
        <p:nvPr/>
      </p:nvGrpSpPr>
      <p:grpSpPr>
        <a:xfrm>
          <a:off x="0" y="0"/>
          <a:ext cx="0" cy="0"/>
          <a:chOff x="0" y="0"/>
          <a:chExt cx="0" cy="0"/>
        </a:xfrm>
      </p:grpSpPr>
      <p:sp>
        <p:nvSpPr>
          <p:cNvPr id="1371" name="Google Shape;1371;p88"/>
          <p:cNvSpPr txBox="1"/>
          <p:nvPr>
            <p:ph type="title"/>
          </p:nvPr>
        </p:nvSpPr>
        <p:spPr>
          <a:xfrm>
            <a:off x="1889400" y="2549225"/>
            <a:ext cx="5365200" cy="206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Font typeface="Merriweather"/>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72" name="Google Shape;1372;p88"/>
          <p:cNvSpPr/>
          <p:nvPr/>
        </p:nvSpPr>
        <p:spPr>
          <a:xfrm>
            <a:off x="-298251" y="2601074"/>
            <a:ext cx="1524086" cy="1562940"/>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8"/>
          <p:cNvSpPr/>
          <p:nvPr/>
        </p:nvSpPr>
        <p:spPr>
          <a:xfrm rot="378481">
            <a:off x="8149914" y="163283"/>
            <a:ext cx="1251048" cy="601547"/>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8"/>
          <p:cNvSpPr/>
          <p:nvPr/>
        </p:nvSpPr>
        <p:spPr>
          <a:xfrm>
            <a:off x="8500274" y="2459653"/>
            <a:ext cx="224147" cy="2241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8"/>
          <p:cNvSpPr/>
          <p:nvPr/>
        </p:nvSpPr>
        <p:spPr>
          <a:xfrm rot="1044726">
            <a:off x="8790246" y="1925774"/>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8"/>
          <p:cNvSpPr/>
          <p:nvPr/>
        </p:nvSpPr>
        <p:spPr>
          <a:xfrm rot="1044726">
            <a:off x="870309" y="2959799"/>
            <a:ext cx="224154" cy="22419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8"/>
          <p:cNvSpPr/>
          <p:nvPr/>
        </p:nvSpPr>
        <p:spPr>
          <a:xfrm rot="1044780">
            <a:off x="1062039" y="2332763"/>
            <a:ext cx="208698" cy="20873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 name="Google Shape;1378;p88"/>
          <p:cNvGrpSpPr/>
          <p:nvPr/>
        </p:nvGrpSpPr>
        <p:grpSpPr>
          <a:xfrm flipH="1" rot="3348920">
            <a:off x="-112189" y="1863089"/>
            <a:ext cx="718553" cy="1290633"/>
            <a:chOff x="1091670" y="1268815"/>
            <a:chExt cx="432581" cy="776982"/>
          </a:xfrm>
        </p:grpSpPr>
        <p:sp>
          <p:nvSpPr>
            <p:cNvPr id="1379" name="Google Shape;1379;p88"/>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8"/>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 name="Google Shape;1381;p88"/>
          <p:cNvSpPr/>
          <p:nvPr/>
        </p:nvSpPr>
        <p:spPr>
          <a:xfrm rot="-2231991">
            <a:off x="7748013" y="2949142"/>
            <a:ext cx="381734" cy="96004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8"/>
          <p:cNvSpPr/>
          <p:nvPr/>
        </p:nvSpPr>
        <p:spPr>
          <a:xfrm flipH="1" rot="-3511791">
            <a:off x="7477158" y="3304768"/>
            <a:ext cx="323850" cy="814466"/>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8"/>
          <p:cNvSpPr/>
          <p:nvPr/>
        </p:nvSpPr>
        <p:spPr>
          <a:xfrm rot="-1512152">
            <a:off x="7404321" y="2970680"/>
            <a:ext cx="2416071" cy="2345473"/>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8"/>
          <p:cNvSpPr/>
          <p:nvPr/>
        </p:nvSpPr>
        <p:spPr>
          <a:xfrm flipH="1" rot="286770">
            <a:off x="7527334" y="3473395"/>
            <a:ext cx="5248097" cy="1056048"/>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8"/>
          <p:cNvSpPr/>
          <p:nvPr/>
        </p:nvSpPr>
        <p:spPr>
          <a:xfrm rot="5399785">
            <a:off x="56213" y="2820623"/>
            <a:ext cx="381742" cy="96004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88"/>
          <p:cNvSpPr/>
          <p:nvPr/>
        </p:nvSpPr>
        <p:spPr>
          <a:xfrm rot="378507">
            <a:off x="-374908" y="1214219"/>
            <a:ext cx="1076848" cy="51778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8"/>
          <p:cNvSpPr/>
          <p:nvPr/>
        </p:nvSpPr>
        <p:spPr>
          <a:xfrm rot="505670">
            <a:off x="1401788" y="2941901"/>
            <a:ext cx="208693" cy="20874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88" name="Shape 1388"/>
        <p:cNvGrpSpPr/>
        <p:nvPr/>
      </p:nvGrpSpPr>
      <p:grpSpPr>
        <a:xfrm>
          <a:off x="0" y="0"/>
          <a:ext cx="0" cy="0"/>
          <a:chOff x="0" y="0"/>
          <a:chExt cx="0" cy="0"/>
        </a:xfrm>
      </p:grpSpPr>
      <p:grpSp>
        <p:nvGrpSpPr>
          <p:cNvPr id="1389" name="Google Shape;1389;p89"/>
          <p:cNvGrpSpPr/>
          <p:nvPr/>
        </p:nvGrpSpPr>
        <p:grpSpPr>
          <a:xfrm flipH="1" rot="-900056">
            <a:off x="7974588" y="2271187"/>
            <a:ext cx="1283967" cy="2832044"/>
            <a:chOff x="1768957" y="2795221"/>
            <a:chExt cx="905793" cy="1997906"/>
          </a:xfrm>
        </p:grpSpPr>
        <p:sp>
          <p:nvSpPr>
            <p:cNvPr id="1390" name="Google Shape;1390;p89"/>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9"/>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9"/>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89"/>
          <p:cNvGrpSpPr/>
          <p:nvPr/>
        </p:nvGrpSpPr>
        <p:grpSpPr>
          <a:xfrm rot="10527615">
            <a:off x="-246773" y="-178456"/>
            <a:ext cx="1284004" cy="2832126"/>
            <a:chOff x="1768957" y="2795221"/>
            <a:chExt cx="905793" cy="1997906"/>
          </a:xfrm>
        </p:grpSpPr>
        <p:sp>
          <p:nvSpPr>
            <p:cNvPr id="1394" name="Google Shape;1394;p89"/>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9"/>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9"/>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 name="Google Shape;1397;p89"/>
          <p:cNvSpPr/>
          <p:nvPr/>
        </p:nvSpPr>
        <p:spPr>
          <a:xfrm rot="-10643826">
            <a:off x="-144458" y="-135568"/>
            <a:ext cx="3954308" cy="10267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9"/>
          <p:cNvSpPr/>
          <p:nvPr/>
        </p:nvSpPr>
        <p:spPr>
          <a:xfrm rot="147239">
            <a:off x="5438556" y="4069024"/>
            <a:ext cx="3863174" cy="1188761"/>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 name="Google Shape;1399;p89"/>
          <p:cNvGrpSpPr/>
          <p:nvPr/>
        </p:nvGrpSpPr>
        <p:grpSpPr>
          <a:xfrm rot="-3165620">
            <a:off x="6166437" y="4040371"/>
            <a:ext cx="718549" cy="1290626"/>
            <a:chOff x="1091670" y="1268815"/>
            <a:chExt cx="432581" cy="776982"/>
          </a:xfrm>
        </p:grpSpPr>
        <p:sp>
          <p:nvSpPr>
            <p:cNvPr id="1400" name="Google Shape;1400;p89"/>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9"/>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 name="Google Shape;1402;p89"/>
          <p:cNvSpPr/>
          <p:nvPr/>
        </p:nvSpPr>
        <p:spPr>
          <a:xfrm rot="-2232047">
            <a:off x="6786391" y="3988233"/>
            <a:ext cx="508626" cy="127918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 name="Google Shape;1403;p89"/>
          <p:cNvGrpSpPr/>
          <p:nvPr/>
        </p:nvGrpSpPr>
        <p:grpSpPr>
          <a:xfrm rot="-405066">
            <a:off x="7137255" y="3406066"/>
            <a:ext cx="1549137" cy="1939320"/>
            <a:chOff x="3581675" y="1822922"/>
            <a:chExt cx="1768067" cy="2213393"/>
          </a:xfrm>
        </p:grpSpPr>
        <p:sp>
          <p:nvSpPr>
            <p:cNvPr id="1404" name="Google Shape;1404;p89"/>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89"/>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9"/>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9"/>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89"/>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89"/>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89"/>
          <p:cNvGrpSpPr/>
          <p:nvPr/>
        </p:nvGrpSpPr>
        <p:grpSpPr>
          <a:xfrm flipH="1" rot="-10413424">
            <a:off x="352827" y="-246785"/>
            <a:ext cx="1578778" cy="1976231"/>
            <a:chOff x="3581675" y="1822922"/>
            <a:chExt cx="1768067" cy="2213393"/>
          </a:xfrm>
        </p:grpSpPr>
        <p:sp>
          <p:nvSpPr>
            <p:cNvPr id="1413" name="Google Shape;1413;p89"/>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89"/>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89"/>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89"/>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89"/>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9"/>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9"/>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9"/>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89"/>
          <p:cNvGrpSpPr/>
          <p:nvPr/>
        </p:nvGrpSpPr>
        <p:grpSpPr>
          <a:xfrm rot="7491087">
            <a:off x="2192308" y="-259812"/>
            <a:ext cx="751158" cy="1349133"/>
            <a:chOff x="1091670" y="1268815"/>
            <a:chExt cx="432581" cy="776982"/>
          </a:xfrm>
        </p:grpSpPr>
        <p:sp>
          <p:nvSpPr>
            <p:cNvPr id="1422" name="Google Shape;1422;p89"/>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9"/>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 name="Google Shape;1424;p89"/>
          <p:cNvSpPr/>
          <p:nvPr/>
        </p:nvSpPr>
        <p:spPr>
          <a:xfrm rot="8999856">
            <a:off x="1760150" y="-224819"/>
            <a:ext cx="508619" cy="127917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9"/>
          <p:cNvSpPr txBox="1"/>
          <p:nvPr>
            <p:ph type="title"/>
          </p:nvPr>
        </p:nvSpPr>
        <p:spPr>
          <a:xfrm>
            <a:off x="2218488" y="1594725"/>
            <a:ext cx="4707000" cy="66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100"/>
              <a:buNone/>
              <a:defRPr sz="5000"/>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1426" name="Google Shape;1426;p89"/>
          <p:cNvSpPr txBox="1"/>
          <p:nvPr>
            <p:ph idx="1" type="subTitle"/>
          </p:nvPr>
        </p:nvSpPr>
        <p:spPr>
          <a:xfrm>
            <a:off x="2220400" y="2200275"/>
            <a:ext cx="4703100" cy="142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27" name="Shape 1427"/>
        <p:cNvGrpSpPr/>
        <p:nvPr/>
      </p:nvGrpSpPr>
      <p:grpSpPr>
        <a:xfrm>
          <a:off x="0" y="0"/>
          <a:ext cx="0" cy="0"/>
          <a:chOff x="0" y="0"/>
          <a:chExt cx="0" cy="0"/>
        </a:xfrm>
      </p:grpSpPr>
      <p:sp>
        <p:nvSpPr>
          <p:cNvPr id="1428" name="Google Shape;1428;p90"/>
          <p:cNvSpPr/>
          <p:nvPr/>
        </p:nvSpPr>
        <p:spPr>
          <a:xfrm rot="1430271">
            <a:off x="8461053" y="2260830"/>
            <a:ext cx="189868" cy="18989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90"/>
          <p:cNvSpPr/>
          <p:nvPr/>
        </p:nvSpPr>
        <p:spPr>
          <a:xfrm flipH="1">
            <a:off x="-306475" y="2842375"/>
            <a:ext cx="6734000" cy="26324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90"/>
          <p:cNvSpPr/>
          <p:nvPr/>
        </p:nvSpPr>
        <p:spPr>
          <a:xfrm flipH="1" rot="2898871">
            <a:off x="-108678" y="3416291"/>
            <a:ext cx="486966" cy="122469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90"/>
          <p:cNvSpPr/>
          <p:nvPr/>
        </p:nvSpPr>
        <p:spPr>
          <a:xfrm rot="10799926">
            <a:off x="4522297" y="3570089"/>
            <a:ext cx="5035827" cy="209527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90"/>
          <p:cNvSpPr/>
          <p:nvPr/>
        </p:nvSpPr>
        <p:spPr>
          <a:xfrm>
            <a:off x="152814" y="2639499"/>
            <a:ext cx="1272146" cy="61169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90"/>
          <p:cNvSpPr/>
          <p:nvPr/>
        </p:nvSpPr>
        <p:spPr>
          <a:xfrm rot="719841">
            <a:off x="8815748" y="27962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4" name="Google Shape;1434;p90"/>
          <p:cNvGrpSpPr/>
          <p:nvPr/>
        </p:nvGrpSpPr>
        <p:grpSpPr>
          <a:xfrm>
            <a:off x="8221351" y="1383270"/>
            <a:ext cx="576575" cy="524728"/>
            <a:chOff x="3089194" y="1815525"/>
            <a:chExt cx="616790" cy="561327"/>
          </a:xfrm>
        </p:grpSpPr>
        <p:sp>
          <p:nvSpPr>
            <p:cNvPr id="1435" name="Google Shape;1435;p90"/>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90"/>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7" name="Google Shape;1437;p90"/>
          <p:cNvSpPr/>
          <p:nvPr/>
        </p:nvSpPr>
        <p:spPr>
          <a:xfrm flipH="1" rot="-3249097">
            <a:off x="8353041" y="4222840"/>
            <a:ext cx="521843" cy="1312424"/>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8" name="Google Shape;1438;p90"/>
          <p:cNvGrpSpPr/>
          <p:nvPr/>
        </p:nvGrpSpPr>
        <p:grpSpPr>
          <a:xfrm rot="-668349">
            <a:off x="8505193" y="3312873"/>
            <a:ext cx="905829" cy="1997986"/>
            <a:chOff x="1768957" y="2795221"/>
            <a:chExt cx="905793" cy="1997906"/>
          </a:xfrm>
        </p:grpSpPr>
        <p:sp>
          <p:nvSpPr>
            <p:cNvPr id="1439" name="Google Shape;1439;p90"/>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90"/>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90"/>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90"/>
          <p:cNvGrpSpPr/>
          <p:nvPr/>
        </p:nvGrpSpPr>
        <p:grpSpPr>
          <a:xfrm rot="3183134">
            <a:off x="-102264" y="3902036"/>
            <a:ext cx="947495" cy="1166068"/>
            <a:chOff x="3465080" y="-835281"/>
            <a:chExt cx="1214861" cy="1495111"/>
          </a:xfrm>
        </p:grpSpPr>
        <p:sp>
          <p:nvSpPr>
            <p:cNvPr id="1443" name="Google Shape;1443;p90"/>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90"/>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90"/>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 name="Google Shape;1446;p90"/>
          <p:cNvSpPr txBox="1"/>
          <p:nvPr>
            <p:ph type="title"/>
          </p:nvPr>
        </p:nvSpPr>
        <p:spPr>
          <a:xfrm>
            <a:off x="713250" y="4054550"/>
            <a:ext cx="7717500" cy="6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47" name="Shape 1447"/>
        <p:cNvGrpSpPr/>
        <p:nvPr/>
      </p:nvGrpSpPr>
      <p:grpSpPr>
        <a:xfrm>
          <a:off x="0" y="0"/>
          <a:ext cx="0" cy="0"/>
          <a:chOff x="0" y="0"/>
          <a:chExt cx="0" cy="0"/>
        </a:xfrm>
      </p:grpSpPr>
      <p:sp>
        <p:nvSpPr>
          <p:cNvPr id="1448" name="Google Shape;1448;p91"/>
          <p:cNvSpPr txBox="1"/>
          <p:nvPr>
            <p:ph hasCustomPrompt="1" type="title"/>
          </p:nvPr>
        </p:nvSpPr>
        <p:spPr>
          <a:xfrm>
            <a:off x="1143054" y="2631562"/>
            <a:ext cx="6858000" cy="10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8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449" name="Google Shape;1449;p91"/>
          <p:cNvSpPr txBox="1"/>
          <p:nvPr>
            <p:ph idx="1" type="body"/>
          </p:nvPr>
        </p:nvSpPr>
        <p:spPr>
          <a:xfrm flipH="1">
            <a:off x="1142946" y="3822638"/>
            <a:ext cx="6858000" cy="36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600"/>
            </a:lvl1pPr>
            <a:lvl2pPr indent="-317500" lvl="1" marL="914400" rtl="0" algn="ctr">
              <a:lnSpc>
                <a:spcPct val="100000"/>
              </a:lnSpc>
              <a:spcBef>
                <a:spcPts val="1000"/>
              </a:spcBef>
              <a:spcAft>
                <a:spcPts val="0"/>
              </a:spcAft>
              <a:buSzPts val="1400"/>
              <a:buChar char="○"/>
              <a:defRPr i="0"/>
            </a:lvl2pPr>
            <a:lvl3pPr indent="-317500" lvl="2" marL="1371600" rtl="0" algn="ctr">
              <a:lnSpc>
                <a:spcPct val="100000"/>
              </a:lnSpc>
              <a:spcBef>
                <a:spcPts val="0"/>
              </a:spcBef>
              <a:spcAft>
                <a:spcPts val="0"/>
              </a:spcAft>
              <a:buSzPts val="1400"/>
              <a:buChar char="■"/>
              <a:defRPr/>
            </a:lvl3pPr>
            <a:lvl4pPr indent="-317500" lvl="3" marL="1828800" rtl="0" algn="ctr">
              <a:lnSpc>
                <a:spcPct val="100000"/>
              </a:lnSpc>
              <a:spcBef>
                <a:spcPts val="0"/>
              </a:spcBef>
              <a:spcAft>
                <a:spcPts val="0"/>
              </a:spcAft>
              <a:buSzPts val="1400"/>
              <a:buChar char="●"/>
              <a:defRPr/>
            </a:lvl4pPr>
            <a:lvl5pPr indent="-317500" lvl="4" marL="2286000" rtl="0" algn="ctr">
              <a:lnSpc>
                <a:spcPct val="100000"/>
              </a:lnSpc>
              <a:spcBef>
                <a:spcPts val="0"/>
              </a:spcBef>
              <a:spcAft>
                <a:spcPts val="0"/>
              </a:spcAft>
              <a:buSzPts val="1400"/>
              <a:buChar char="○"/>
              <a:defRPr/>
            </a:lvl5pPr>
            <a:lvl6pPr indent="-317500" lvl="5" marL="2743200" rtl="0" algn="ctr">
              <a:lnSpc>
                <a:spcPct val="100000"/>
              </a:lnSpc>
              <a:spcBef>
                <a:spcPts val="0"/>
              </a:spcBef>
              <a:spcAft>
                <a:spcPts val="0"/>
              </a:spcAft>
              <a:buSzPts val="1400"/>
              <a:buChar char="■"/>
              <a:defRPr/>
            </a:lvl6pPr>
            <a:lvl7pPr indent="-317500" lvl="6" marL="3200400" rtl="0" algn="ctr">
              <a:lnSpc>
                <a:spcPct val="100000"/>
              </a:lnSpc>
              <a:spcBef>
                <a:spcPts val="0"/>
              </a:spcBef>
              <a:spcAft>
                <a:spcPts val="0"/>
              </a:spcAft>
              <a:buSzPts val="1400"/>
              <a:buChar char="●"/>
              <a:defRPr/>
            </a:lvl7pPr>
            <a:lvl8pPr indent="-317500" lvl="7" marL="3657600" rtl="0" algn="ctr">
              <a:lnSpc>
                <a:spcPct val="100000"/>
              </a:lnSpc>
              <a:spcBef>
                <a:spcPts val="0"/>
              </a:spcBef>
              <a:spcAft>
                <a:spcPts val="0"/>
              </a:spcAft>
              <a:buSzPts val="1400"/>
              <a:buChar char="○"/>
              <a:defRPr/>
            </a:lvl8pPr>
            <a:lvl9pPr indent="-317500" lvl="8" marL="4114800" rtl="0" algn="ctr">
              <a:lnSpc>
                <a:spcPct val="100000"/>
              </a:lnSpc>
              <a:spcBef>
                <a:spcPts val="0"/>
              </a:spcBef>
              <a:spcAft>
                <a:spcPts val="0"/>
              </a:spcAft>
              <a:buSzPts val="1400"/>
              <a:buChar char="■"/>
              <a:defRPr/>
            </a:lvl9pPr>
          </a:lstStyle>
          <a:p/>
        </p:txBody>
      </p:sp>
      <p:grpSp>
        <p:nvGrpSpPr>
          <p:cNvPr id="1450" name="Google Shape;1450;p91"/>
          <p:cNvGrpSpPr/>
          <p:nvPr/>
        </p:nvGrpSpPr>
        <p:grpSpPr>
          <a:xfrm flipH="1" rot="290067">
            <a:off x="7994758" y="3619370"/>
            <a:ext cx="1307008" cy="1636206"/>
            <a:chOff x="3581675" y="1822922"/>
            <a:chExt cx="1768067" cy="2213393"/>
          </a:xfrm>
        </p:grpSpPr>
        <p:sp>
          <p:nvSpPr>
            <p:cNvPr id="1451" name="Google Shape;1451;p91"/>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91"/>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91"/>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91"/>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91"/>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91"/>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91"/>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91"/>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459" name="Shape 1459"/>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6">
    <p:spTree>
      <p:nvGrpSpPr>
        <p:cNvPr id="1460" name="Shape 1460"/>
        <p:cNvGrpSpPr/>
        <p:nvPr/>
      </p:nvGrpSpPr>
      <p:grpSpPr>
        <a:xfrm>
          <a:off x="0" y="0"/>
          <a:ext cx="0" cy="0"/>
          <a:chOff x="0" y="0"/>
          <a:chExt cx="0" cy="0"/>
        </a:xfrm>
      </p:grpSpPr>
      <p:sp>
        <p:nvSpPr>
          <p:cNvPr id="1461" name="Google Shape;1461;p93"/>
          <p:cNvSpPr/>
          <p:nvPr/>
        </p:nvSpPr>
        <p:spPr>
          <a:xfrm rot="560338">
            <a:off x="801705" y="1565980"/>
            <a:ext cx="256437" cy="25647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93"/>
          <p:cNvSpPr/>
          <p:nvPr/>
        </p:nvSpPr>
        <p:spPr>
          <a:xfrm rot="134291">
            <a:off x="451061" y="1207637"/>
            <a:ext cx="187489" cy="1874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93"/>
          <p:cNvSpPr txBox="1"/>
          <p:nvPr>
            <p:ph type="title"/>
          </p:nvPr>
        </p:nvSpPr>
        <p:spPr>
          <a:xfrm>
            <a:off x="713225" y="365750"/>
            <a:ext cx="4405500" cy="636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31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64" name="Google Shape;1464;p93"/>
          <p:cNvSpPr txBox="1"/>
          <p:nvPr>
            <p:ph hasCustomPrompt="1" idx="2" type="title"/>
          </p:nvPr>
        </p:nvSpPr>
        <p:spPr>
          <a:xfrm>
            <a:off x="5195188" y="650275"/>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1465" name="Google Shape;1465;p93"/>
          <p:cNvSpPr txBox="1"/>
          <p:nvPr>
            <p:ph idx="1" type="subTitle"/>
          </p:nvPr>
        </p:nvSpPr>
        <p:spPr>
          <a:xfrm>
            <a:off x="5992328" y="68505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1466" name="Google Shape;1466;p93"/>
          <p:cNvSpPr txBox="1"/>
          <p:nvPr>
            <p:ph idx="3" type="subTitle"/>
          </p:nvPr>
        </p:nvSpPr>
        <p:spPr>
          <a:xfrm>
            <a:off x="5992328" y="93193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1467" name="Google Shape;1467;p93"/>
          <p:cNvSpPr txBox="1"/>
          <p:nvPr>
            <p:ph hasCustomPrompt="1" idx="4" type="title"/>
          </p:nvPr>
        </p:nvSpPr>
        <p:spPr>
          <a:xfrm>
            <a:off x="5193688" y="1682371"/>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1468" name="Google Shape;1468;p93"/>
          <p:cNvSpPr txBox="1"/>
          <p:nvPr>
            <p:ph idx="5" type="subTitle"/>
          </p:nvPr>
        </p:nvSpPr>
        <p:spPr>
          <a:xfrm>
            <a:off x="5994024" y="171962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1469" name="Google Shape;1469;p93"/>
          <p:cNvSpPr txBox="1"/>
          <p:nvPr>
            <p:ph idx="6" type="subTitle"/>
          </p:nvPr>
        </p:nvSpPr>
        <p:spPr>
          <a:xfrm>
            <a:off x="5994024" y="196650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1470" name="Google Shape;1470;p93"/>
          <p:cNvSpPr txBox="1"/>
          <p:nvPr>
            <p:ph hasCustomPrompt="1" idx="7" type="title"/>
          </p:nvPr>
        </p:nvSpPr>
        <p:spPr>
          <a:xfrm>
            <a:off x="5195188" y="2723119"/>
            <a:ext cx="720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1471" name="Google Shape;1471;p93"/>
          <p:cNvSpPr txBox="1"/>
          <p:nvPr>
            <p:ph idx="8" type="subTitle"/>
          </p:nvPr>
        </p:nvSpPr>
        <p:spPr>
          <a:xfrm>
            <a:off x="5990651" y="2754200"/>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1472" name="Google Shape;1472;p93"/>
          <p:cNvSpPr txBox="1"/>
          <p:nvPr>
            <p:ph idx="9" type="subTitle"/>
          </p:nvPr>
        </p:nvSpPr>
        <p:spPr>
          <a:xfrm>
            <a:off x="5990651" y="3001083"/>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1473" name="Google Shape;1473;p93"/>
          <p:cNvSpPr txBox="1"/>
          <p:nvPr>
            <p:ph hasCustomPrompt="1" idx="13" type="title"/>
          </p:nvPr>
        </p:nvSpPr>
        <p:spPr>
          <a:xfrm>
            <a:off x="5193688" y="3750925"/>
            <a:ext cx="7236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sz="3700"/>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1474" name="Google Shape;1474;p93"/>
          <p:cNvSpPr txBox="1"/>
          <p:nvPr>
            <p:ph idx="14" type="subTitle"/>
          </p:nvPr>
        </p:nvSpPr>
        <p:spPr>
          <a:xfrm>
            <a:off x="5992347" y="3788775"/>
            <a:ext cx="2438400" cy="365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3000"/>
              <a:buNone/>
              <a:defRPr i="0" sz="2200">
                <a:solidFill>
                  <a:schemeClr val="lt2"/>
                </a:solidFill>
                <a:latin typeface="Bree Serif"/>
                <a:ea typeface="Bree Serif"/>
                <a:cs typeface="Bree Serif"/>
                <a:sym typeface="Bree Serif"/>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1475" name="Google Shape;1475;p93"/>
          <p:cNvSpPr txBox="1"/>
          <p:nvPr>
            <p:ph idx="15" type="subTitle"/>
          </p:nvPr>
        </p:nvSpPr>
        <p:spPr>
          <a:xfrm>
            <a:off x="5992347" y="4035658"/>
            <a:ext cx="24384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spTree>
      <p:nvGrpSpPr>
        <p:cNvPr id="1476" name="Shape 1476"/>
        <p:cNvGrpSpPr/>
        <p:nvPr/>
      </p:nvGrpSpPr>
      <p:grpSpPr>
        <a:xfrm>
          <a:off x="0" y="0"/>
          <a:ext cx="0" cy="0"/>
          <a:chOff x="0" y="0"/>
          <a:chExt cx="0" cy="0"/>
        </a:xfrm>
      </p:grpSpPr>
      <p:sp>
        <p:nvSpPr>
          <p:cNvPr id="1477" name="Google Shape;1477;p94"/>
          <p:cNvSpPr txBox="1"/>
          <p:nvPr>
            <p:ph type="title"/>
          </p:nvPr>
        </p:nvSpPr>
        <p:spPr>
          <a:xfrm>
            <a:off x="1095600" y="2890550"/>
            <a:ext cx="6952800" cy="1265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100"/>
              <a:buNone/>
              <a:defRPr sz="80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1478" name="Google Shape;1478;p94"/>
          <p:cNvSpPr txBox="1"/>
          <p:nvPr>
            <p:ph hasCustomPrompt="1" idx="2" type="title"/>
          </p:nvPr>
        </p:nvSpPr>
        <p:spPr>
          <a:xfrm>
            <a:off x="3913050" y="2024900"/>
            <a:ext cx="1317900" cy="90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7500"/>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1479" name="Google Shape;1479;p94"/>
          <p:cNvSpPr txBox="1"/>
          <p:nvPr>
            <p:ph idx="1" type="subTitle"/>
          </p:nvPr>
        </p:nvSpPr>
        <p:spPr>
          <a:xfrm>
            <a:off x="1096200" y="4069025"/>
            <a:ext cx="6951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1480" name="Shape 1480"/>
        <p:cNvGrpSpPr/>
        <p:nvPr/>
      </p:nvGrpSpPr>
      <p:grpSpPr>
        <a:xfrm>
          <a:off x="0" y="0"/>
          <a:ext cx="0" cy="0"/>
          <a:chOff x="0" y="0"/>
          <a:chExt cx="0" cy="0"/>
        </a:xfrm>
      </p:grpSpPr>
      <p:sp>
        <p:nvSpPr>
          <p:cNvPr id="1481" name="Google Shape;1481;p95"/>
          <p:cNvSpPr/>
          <p:nvPr/>
        </p:nvSpPr>
        <p:spPr>
          <a:xfrm rot="5400000">
            <a:off x="-1140412" y="3470964"/>
            <a:ext cx="2803227" cy="802799"/>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95"/>
          <p:cNvSpPr/>
          <p:nvPr/>
        </p:nvSpPr>
        <p:spPr>
          <a:xfrm>
            <a:off x="6594101" y="4609200"/>
            <a:ext cx="2664321" cy="638602"/>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3" name="Google Shape;1483;p95"/>
          <p:cNvGrpSpPr/>
          <p:nvPr/>
        </p:nvGrpSpPr>
        <p:grpSpPr>
          <a:xfrm rot="-4817841">
            <a:off x="8022841" y="4483378"/>
            <a:ext cx="495650" cy="890316"/>
            <a:chOff x="781275" y="4335125"/>
            <a:chExt cx="290050" cy="520975"/>
          </a:xfrm>
        </p:grpSpPr>
        <p:sp>
          <p:nvSpPr>
            <p:cNvPr id="1484" name="Google Shape;1484;p95"/>
            <p:cNvSpPr/>
            <p:nvPr/>
          </p:nvSpPr>
          <p:spPr>
            <a:xfrm>
              <a:off x="781275" y="4335125"/>
              <a:ext cx="290050" cy="496525"/>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95"/>
            <p:cNvSpPr/>
            <p:nvPr/>
          </p:nvSpPr>
          <p:spPr>
            <a:xfrm>
              <a:off x="810250" y="4385625"/>
              <a:ext cx="221100" cy="470475"/>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 name="Google Shape;1486;p95"/>
          <p:cNvGrpSpPr/>
          <p:nvPr/>
        </p:nvGrpSpPr>
        <p:grpSpPr>
          <a:xfrm rot="-2067230">
            <a:off x="113470" y="1415105"/>
            <a:ext cx="454698" cy="525293"/>
            <a:chOff x="1182325" y="4709275"/>
            <a:chExt cx="403200" cy="465800"/>
          </a:xfrm>
        </p:grpSpPr>
        <p:sp>
          <p:nvSpPr>
            <p:cNvPr id="1487" name="Google Shape;1487;p95"/>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95"/>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 name="Google Shape;1489;p95"/>
          <p:cNvSpPr/>
          <p:nvPr/>
        </p:nvSpPr>
        <p:spPr>
          <a:xfrm rot="-2859116">
            <a:off x="8473327" y="3949232"/>
            <a:ext cx="857665" cy="112928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95"/>
          <p:cNvSpPr/>
          <p:nvPr/>
        </p:nvSpPr>
        <p:spPr>
          <a:xfrm rot="784075">
            <a:off x="-8547" y="3424397"/>
            <a:ext cx="356205" cy="895930"/>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 name="Google Shape;1491;p95"/>
          <p:cNvGrpSpPr/>
          <p:nvPr/>
        </p:nvGrpSpPr>
        <p:grpSpPr>
          <a:xfrm rot="1241619">
            <a:off x="8643449" y="2607228"/>
            <a:ext cx="481392" cy="556132"/>
            <a:chOff x="1182325" y="4709275"/>
            <a:chExt cx="403200" cy="465800"/>
          </a:xfrm>
        </p:grpSpPr>
        <p:sp>
          <p:nvSpPr>
            <p:cNvPr id="1492" name="Google Shape;1492;p95"/>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95"/>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 name="Google Shape;1494;p95"/>
          <p:cNvSpPr/>
          <p:nvPr/>
        </p:nvSpPr>
        <p:spPr>
          <a:xfrm rot="224986">
            <a:off x="7777049" y="102622"/>
            <a:ext cx="987231" cy="47469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95"/>
          <p:cNvSpPr/>
          <p:nvPr/>
        </p:nvSpPr>
        <p:spPr>
          <a:xfrm rot="2845812">
            <a:off x="203873" y="4419973"/>
            <a:ext cx="404361" cy="1017111"/>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95"/>
          <p:cNvSpPr/>
          <p:nvPr/>
        </p:nvSpPr>
        <p:spPr>
          <a:xfrm flipH="1" rot="-225035">
            <a:off x="8514492" y="328623"/>
            <a:ext cx="739298" cy="35545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95"/>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498" name="Google Shape;1498;p95"/>
          <p:cNvGrpSpPr/>
          <p:nvPr/>
        </p:nvGrpSpPr>
        <p:grpSpPr>
          <a:xfrm>
            <a:off x="-98880" y="4009275"/>
            <a:ext cx="1022601" cy="889745"/>
            <a:chOff x="-98874" y="4014305"/>
            <a:chExt cx="1016199" cy="884086"/>
          </a:xfrm>
        </p:grpSpPr>
        <p:sp>
          <p:nvSpPr>
            <p:cNvPr id="1499" name="Google Shape;1499;p95"/>
            <p:cNvSpPr/>
            <p:nvPr/>
          </p:nvSpPr>
          <p:spPr>
            <a:xfrm rot="5424085">
              <a:off x="496867" y="4166421"/>
              <a:ext cx="501104" cy="336313"/>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95"/>
            <p:cNvSpPr/>
            <p:nvPr/>
          </p:nvSpPr>
          <p:spPr>
            <a:xfrm rot="5424085">
              <a:off x="261205" y="4035652"/>
              <a:ext cx="335767" cy="295446"/>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95"/>
            <p:cNvSpPr/>
            <p:nvPr/>
          </p:nvSpPr>
          <p:spPr>
            <a:xfrm rot="5424085">
              <a:off x="-61604" y="4062304"/>
              <a:ext cx="798115" cy="867091"/>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1502" name="Shape 1502"/>
        <p:cNvGrpSpPr/>
        <p:nvPr/>
      </p:nvGrpSpPr>
      <p:grpSpPr>
        <a:xfrm>
          <a:off x="0" y="0"/>
          <a:ext cx="0" cy="0"/>
          <a:chOff x="0" y="0"/>
          <a:chExt cx="0" cy="0"/>
        </a:xfrm>
      </p:grpSpPr>
      <p:sp>
        <p:nvSpPr>
          <p:cNvPr id="1503" name="Google Shape;1503;p96"/>
          <p:cNvSpPr txBox="1"/>
          <p:nvPr>
            <p:ph type="title"/>
          </p:nvPr>
        </p:nvSpPr>
        <p:spPr>
          <a:xfrm>
            <a:off x="713228"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04" name="Google Shape;1504;p96"/>
          <p:cNvSpPr/>
          <p:nvPr/>
        </p:nvSpPr>
        <p:spPr>
          <a:xfrm rot="-192736">
            <a:off x="2149419" y="4120745"/>
            <a:ext cx="637574" cy="839495"/>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96"/>
          <p:cNvSpPr/>
          <p:nvPr/>
        </p:nvSpPr>
        <p:spPr>
          <a:xfrm flipH="1" rot="-10090587">
            <a:off x="8503676" y="-49031"/>
            <a:ext cx="815734" cy="107413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96"/>
          <p:cNvSpPr/>
          <p:nvPr/>
        </p:nvSpPr>
        <p:spPr>
          <a:xfrm rot="-10408061">
            <a:off x="7235186" y="-137382"/>
            <a:ext cx="815707" cy="1074153"/>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96"/>
          <p:cNvSpPr/>
          <p:nvPr/>
        </p:nvSpPr>
        <p:spPr>
          <a:xfrm flipH="1" rot="4277889">
            <a:off x="1762929" y="4134320"/>
            <a:ext cx="521747" cy="687008"/>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96"/>
          <p:cNvSpPr/>
          <p:nvPr/>
        </p:nvSpPr>
        <p:spPr>
          <a:xfrm flipH="1">
            <a:off x="-249849" y="4237174"/>
            <a:ext cx="4374582" cy="1048527"/>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96"/>
          <p:cNvSpPr/>
          <p:nvPr/>
        </p:nvSpPr>
        <p:spPr>
          <a:xfrm flipH="1" rot="-225063">
            <a:off x="8126502" y="1135031"/>
            <a:ext cx="1172082" cy="56357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96"/>
          <p:cNvSpPr/>
          <p:nvPr/>
        </p:nvSpPr>
        <p:spPr>
          <a:xfrm flipH="1" rot="-225026">
            <a:off x="1353006" y="3494925"/>
            <a:ext cx="1064227" cy="511692"/>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 name="Google Shape;1511;p96"/>
          <p:cNvGrpSpPr/>
          <p:nvPr/>
        </p:nvGrpSpPr>
        <p:grpSpPr>
          <a:xfrm>
            <a:off x="123450" y="2859484"/>
            <a:ext cx="1522054" cy="2180804"/>
            <a:chOff x="3465080" y="-890529"/>
            <a:chExt cx="2187802" cy="3134690"/>
          </a:xfrm>
        </p:grpSpPr>
        <p:sp>
          <p:nvSpPr>
            <p:cNvPr id="1512" name="Google Shape;1512;p96"/>
            <p:cNvSpPr/>
            <p:nvPr/>
          </p:nvSpPr>
          <p:spPr>
            <a:xfrm>
              <a:off x="4015516" y="103264"/>
              <a:ext cx="1637366" cy="2140898"/>
            </a:xfrm>
            <a:custGeom>
              <a:rect b="b" l="l" r="r" t="t"/>
              <a:pathLst>
                <a:path extrusionOk="0" h="45851" w="35067">
                  <a:moveTo>
                    <a:pt x="28454" y="0"/>
                  </a:moveTo>
                  <a:cubicBezTo>
                    <a:pt x="28376" y="425"/>
                    <a:pt x="28261" y="848"/>
                    <a:pt x="28126" y="1255"/>
                  </a:cubicBezTo>
                  <a:cubicBezTo>
                    <a:pt x="27015" y="4565"/>
                    <a:pt x="24338" y="7169"/>
                    <a:pt x="21290" y="8869"/>
                  </a:cubicBezTo>
                  <a:cubicBezTo>
                    <a:pt x="18242" y="10570"/>
                    <a:pt x="14824" y="11470"/>
                    <a:pt x="11425" y="12265"/>
                  </a:cubicBezTo>
                  <a:cubicBezTo>
                    <a:pt x="10974" y="12370"/>
                    <a:pt x="10522" y="12479"/>
                    <a:pt x="10065" y="12591"/>
                  </a:cubicBezTo>
                  <a:cubicBezTo>
                    <a:pt x="9666" y="12095"/>
                    <a:pt x="9142" y="11695"/>
                    <a:pt x="8549" y="11454"/>
                  </a:cubicBezTo>
                  <a:cubicBezTo>
                    <a:pt x="8112" y="11281"/>
                    <a:pt x="7645" y="11197"/>
                    <a:pt x="7177" y="11197"/>
                  </a:cubicBezTo>
                  <a:cubicBezTo>
                    <a:pt x="6099" y="11197"/>
                    <a:pt x="5015" y="11640"/>
                    <a:pt x="4291" y="12443"/>
                  </a:cubicBezTo>
                  <a:cubicBezTo>
                    <a:pt x="3472" y="13338"/>
                    <a:pt x="3138" y="14567"/>
                    <a:pt x="3065" y="15795"/>
                  </a:cubicBezTo>
                  <a:cubicBezTo>
                    <a:pt x="1092" y="17672"/>
                    <a:pt x="0" y="20448"/>
                    <a:pt x="119" y="23167"/>
                  </a:cubicBezTo>
                  <a:cubicBezTo>
                    <a:pt x="119" y="23197"/>
                    <a:pt x="4833" y="28779"/>
                    <a:pt x="2915" y="42221"/>
                  </a:cubicBezTo>
                  <a:cubicBezTo>
                    <a:pt x="4546" y="44970"/>
                    <a:pt x="7537" y="45850"/>
                    <a:pt x="10698" y="45850"/>
                  </a:cubicBezTo>
                  <a:cubicBezTo>
                    <a:pt x="16331" y="45850"/>
                    <a:pt x="22506" y="43056"/>
                    <a:pt x="22506" y="43056"/>
                  </a:cubicBezTo>
                  <a:cubicBezTo>
                    <a:pt x="21387" y="41335"/>
                    <a:pt x="20667" y="39357"/>
                    <a:pt x="20404" y="37319"/>
                  </a:cubicBezTo>
                  <a:cubicBezTo>
                    <a:pt x="20285" y="36410"/>
                    <a:pt x="20256" y="35483"/>
                    <a:pt x="20327" y="34564"/>
                  </a:cubicBezTo>
                  <a:lnTo>
                    <a:pt x="20327" y="34564"/>
                  </a:lnTo>
                  <a:cubicBezTo>
                    <a:pt x="20400" y="34594"/>
                    <a:pt x="20478" y="34620"/>
                    <a:pt x="20552" y="34645"/>
                  </a:cubicBezTo>
                  <a:cubicBezTo>
                    <a:pt x="22408" y="35272"/>
                    <a:pt x="24366" y="35532"/>
                    <a:pt x="26316" y="35688"/>
                  </a:cubicBezTo>
                  <a:cubicBezTo>
                    <a:pt x="26822" y="35729"/>
                    <a:pt x="27334" y="35762"/>
                    <a:pt x="27843" y="35762"/>
                  </a:cubicBezTo>
                  <a:cubicBezTo>
                    <a:pt x="28726" y="35762"/>
                    <a:pt x="29599" y="35662"/>
                    <a:pt x="30411" y="35327"/>
                  </a:cubicBezTo>
                  <a:cubicBezTo>
                    <a:pt x="30744" y="35185"/>
                    <a:pt x="31073" y="35001"/>
                    <a:pt x="31268" y="34703"/>
                  </a:cubicBezTo>
                  <a:cubicBezTo>
                    <a:pt x="31675" y="34097"/>
                    <a:pt x="31412" y="33294"/>
                    <a:pt x="31284" y="32573"/>
                  </a:cubicBezTo>
                  <a:cubicBezTo>
                    <a:pt x="31041" y="31250"/>
                    <a:pt x="31330" y="29839"/>
                    <a:pt x="32069" y="28715"/>
                  </a:cubicBezTo>
                  <a:cubicBezTo>
                    <a:pt x="32262" y="28417"/>
                    <a:pt x="32496" y="28124"/>
                    <a:pt x="32570" y="27773"/>
                  </a:cubicBezTo>
                  <a:cubicBezTo>
                    <a:pt x="32726" y="27031"/>
                    <a:pt x="32139" y="26388"/>
                    <a:pt x="31521" y="25897"/>
                  </a:cubicBezTo>
                  <a:cubicBezTo>
                    <a:pt x="31718" y="25885"/>
                    <a:pt x="31907" y="25792"/>
                    <a:pt x="32060" y="25664"/>
                  </a:cubicBezTo>
                  <a:cubicBezTo>
                    <a:pt x="32251" y="25502"/>
                    <a:pt x="32393" y="25294"/>
                    <a:pt x="32530" y="25086"/>
                  </a:cubicBezTo>
                  <a:cubicBezTo>
                    <a:pt x="32626" y="24939"/>
                    <a:pt x="32722" y="24789"/>
                    <a:pt x="32748" y="24616"/>
                  </a:cubicBezTo>
                  <a:cubicBezTo>
                    <a:pt x="32796" y="24272"/>
                    <a:pt x="32534" y="23969"/>
                    <a:pt x="32328" y="23690"/>
                  </a:cubicBezTo>
                  <a:cubicBezTo>
                    <a:pt x="32095" y="23376"/>
                    <a:pt x="31900" y="23027"/>
                    <a:pt x="31766" y="22659"/>
                  </a:cubicBezTo>
                  <a:cubicBezTo>
                    <a:pt x="32829" y="22060"/>
                    <a:pt x="33792" y="21271"/>
                    <a:pt x="34590" y="20345"/>
                  </a:cubicBezTo>
                  <a:cubicBezTo>
                    <a:pt x="34802" y="20093"/>
                    <a:pt x="35017" y="19812"/>
                    <a:pt x="35030" y="19482"/>
                  </a:cubicBezTo>
                  <a:cubicBezTo>
                    <a:pt x="35067" y="18755"/>
                    <a:pt x="34219" y="18376"/>
                    <a:pt x="33569" y="18063"/>
                  </a:cubicBezTo>
                  <a:cubicBezTo>
                    <a:pt x="32147" y="17380"/>
                    <a:pt x="31028" y="16101"/>
                    <a:pt x="30533" y="14609"/>
                  </a:cubicBezTo>
                  <a:cubicBezTo>
                    <a:pt x="29806" y="12412"/>
                    <a:pt x="30424" y="10031"/>
                    <a:pt x="30501" y="7720"/>
                  </a:cubicBezTo>
                  <a:cubicBezTo>
                    <a:pt x="30583" y="5020"/>
                    <a:pt x="29853" y="2305"/>
                    <a:pt x="28454"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96"/>
            <p:cNvSpPr/>
            <p:nvPr/>
          </p:nvSpPr>
          <p:spPr>
            <a:xfrm>
              <a:off x="3939268" y="50408"/>
              <a:ext cx="1404931" cy="1134581"/>
            </a:xfrm>
            <a:custGeom>
              <a:rect b="b" l="l" r="r" t="t"/>
              <a:pathLst>
                <a:path extrusionOk="0" h="24299" w="30089">
                  <a:moveTo>
                    <a:pt x="23999" y="1"/>
                  </a:moveTo>
                  <a:cubicBezTo>
                    <a:pt x="20815" y="1"/>
                    <a:pt x="16621" y="816"/>
                    <a:pt x="12001" y="3835"/>
                  </a:cubicBezTo>
                  <a:cubicBezTo>
                    <a:pt x="0" y="11676"/>
                    <a:pt x="1752" y="24299"/>
                    <a:pt x="1752" y="24299"/>
                  </a:cubicBezTo>
                  <a:cubicBezTo>
                    <a:pt x="1634" y="21580"/>
                    <a:pt x="2725" y="18804"/>
                    <a:pt x="4699" y="16929"/>
                  </a:cubicBezTo>
                  <a:cubicBezTo>
                    <a:pt x="4769" y="15703"/>
                    <a:pt x="5106" y="14475"/>
                    <a:pt x="5924" y="13576"/>
                  </a:cubicBezTo>
                  <a:cubicBezTo>
                    <a:pt x="6650" y="12775"/>
                    <a:pt x="7735" y="12333"/>
                    <a:pt x="8813" y="12333"/>
                  </a:cubicBezTo>
                  <a:cubicBezTo>
                    <a:pt x="9280" y="12333"/>
                    <a:pt x="9747" y="12416"/>
                    <a:pt x="10182" y="12589"/>
                  </a:cubicBezTo>
                  <a:cubicBezTo>
                    <a:pt x="10777" y="12827"/>
                    <a:pt x="11300" y="13227"/>
                    <a:pt x="11701" y="13723"/>
                  </a:cubicBezTo>
                  <a:cubicBezTo>
                    <a:pt x="12153" y="13612"/>
                    <a:pt x="12609" y="13505"/>
                    <a:pt x="13061" y="13400"/>
                  </a:cubicBezTo>
                  <a:cubicBezTo>
                    <a:pt x="16458" y="12603"/>
                    <a:pt x="19880" y="11703"/>
                    <a:pt x="22927" y="10004"/>
                  </a:cubicBezTo>
                  <a:cubicBezTo>
                    <a:pt x="25974" y="8301"/>
                    <a:pt x="28651" y="5696"/>
                    <a:pt x="29760" y="2388"/>
                  </a:cubicBezTo>
                  <a:cubicBezTo>
                    <a:pt x="29897" y="1981"/>
                    <a:pt x="30009" y="1558"/>
                    <a:pt x="30089" y="1132"/>
                  </a:cubicBezTo>
                  <a:cubicBezTo>
                    <a:pt x="30089" y="1129"/>
                    <a:pt x="30086" y="1126"/>
                    <a:pt x="30086" y="1126"/>
                  </a:cubicBezTo>
                  <a:cubicBezTo>
                    <a:pt x="30086" y="1126"/>
                    <a:pt x="27740" y="1"/>
                    <a:pt x="23999" y="1"/>
                  </a:cubicBezTo>
                  <a:close/>
                </a:path>
              </a:pathLst>
            </a:custGeom>
            <a:gradFill>
              <a:gsLst>
                <a:gs pos="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96"/>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96"/>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96"/>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96"/>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96"/>
            <p:cNvSpPr/>
            <p:nvPr/>
          </p:nvSpPr>
          <p:spPr>
            <a:xfrm>
              <a:off x="4003283" y="83606"/>
              <a:ext cx="1350814" cy="1762175"/>
            </a:xfrm>
            <a:custGeom>
              <a:rect b="b" l="l" r="r" t="t"/>
              <a:pathLst>
                <a:path extrusionOk="0" h="37740" w="28930">
                  <a:moveTo>
                    <a:pt x="28582" y="1"/>
                  </a:moveTo>
                  <a:cubicBezTo>
                    <a:pt x="28474" y="1"/>
                    <a:pt x="28374" y="63"/>
                    <a:pt x="28353" y="207"/>
                  </a:cubicBezTo>
                  <a:cubicBezTo>
                    <a:pt x="28013" y="2496"/>
                    <a:pt x="26879" y="4600"/>
                    <a:pt x="25148" y="6135"/>
                  </a:cubicBezTo>
                  <a:cubicBezTo>
                    <a:pt x="24936" y="6326"/>
                    <a:pt x="25134" y="6610"/>
                    <a:pt x="25360" y="6610"/>
                  </a:cubicBezTo>
                  <a:cubicBezTo>
                    <a:pt x="25424" y="6610"/>
                    <a:pt x="25489" y="6588"/>
                    <a:pt x="25548" y="6535"/>
                  </a:cubicBezTo>
                  <a:cubicBezTo>
                    <a:pt x="27342" y="4941"/>
                    <a:pt x="28543" y="2728"/>
                    <a:pt x="28898" y="356"/>
                  </a:cubicBezTo>
                  <a:cubicBezTo>
                    <a:pt x="28930" y="141"/>
                    <a:pt x="28746" y="1"/>
                    <a:pt x="28582" y="1"/>
                  </a:cubicBezTo>
                  <a:close/>
                  <a:moveTo>
                    <a:pt x="22912" y="8059"/>
                  </a:moveTo>
                  <a:cubicBezTo>
                    <a:pt x="22866" y="8059"/>
                    <a:pt x="22818" y="8072"/>
                    <a:pt x="22768" y="8101"/>
                  </a:cubicBezTo>
                  <a:cubicBezTo>
                    <a:pt x="19026" y="10241"/>
                    <a:pt x="14971" y="11791"/>
                    <a:pt x="10755" y="12695"/>
                  </a:cubicBezTo>
                  <a:cubicBezTo>
                    <a:pt x="10701" y="12705"/>
                    <a:pt x="10659" y="12727"/>
                    <a:pt x="10628" y="12756"/>
                  </a:cubicBezTo>
                  <a:cubicBezTo>
                    <a:pt x="9955" y="11917"/>
                    <a:pt x="8978" y="11333"/>
                    <a:pt x="7880" y="11206"/>
                  </a:cubicBezTo>
                  <a:cubicBezTo>
                    <a:pt x="7722" y="11188"/>
                    <a:pt x="7563" y="11179"/>
                    <a:pt x="7405" y="11179"/>
                  </a:cubicBezTo>
                  <a:cubicBezTo>
                    <a:pt x="6038" y="11179"/>
                    <a:pt x="4729" y="11859"/>
                    <a:pt x="3940" y="12989"/>
                  </a:cubicBezTo>
                  <a:cubicBezTo>
                    <a:pt x="3295" y="13916"/>
                    <a:pt x="3039" y="15018"/>
                    <a:pt x="3051" y="16128"/>
                  </a:cubicBezTo>
                  <a:cubicBezTo>
                    <a:pt x="1107" y="17912"/>
                    <a:pt x="0" y="20507"/>
                    <a:pt x="54" y="23146"/>
                  </a:cubicBezTo>
                  <a:cubicBezTo>
                    <a:pt x="58" y="23329"/>
                    <a:pt x="201" y="23420"/>
                    <a:pt x="343" y="23420"/>
                  </a:cubicBezTo>
                  <a:cubicBezTo>
                    <a:pt x="485" y="23420"/>
                    <a:pt x="625" y="23329"/>
                    <a:pt x="621" y="23146"/>
                  </a:cubicBezTo>
                  <a:cubicBezTo>
                    <a:pt x="572" y="20815"/>
                    <a:pt x="1479" y="18540"/>
                    <a:pt x="3099" y="16872"/>
                  </a:cubicBezTo>
                  <a:cubicBezTo>
                    <a:pt x="3135" y="17190"/>
                    <a:pt x="3192" y="17507"/>
                    <a:pt x="3266" y="17816"/>
                  </a:cubicBezTo>
                  <a:cubicBezTo>
                    <a:pt x="3897" y="20448"/>
                    <a:pt x="5887" y="23757"/>
                    <a:pt x="8850" y="23757"/>
                  </a:cubicBezTo>
                  <a:cubicBezTo>
                    <a:pt x="9186" y="23757"/>
                    <a:pt x="9535" y="23715"/>
                    <a:pt x="9896" y="23624"/>
                  </a:cubicBezTo>
                  <a:cubicBezTo>
                    <a:pt x="10224" y="23542"/>
                    <a:pt x="10119" y="23068"/>
                    <a:pt x="9820" y="23068"/>
                  </a:cubicBezTo>
                  <a:cubicBezTo>
                    <a:pt x="9796" y="23068"/>
                    <a:pt x="9771" y="23071"/>
                    <a:pt x="9744" y="23077"/>
                  </a:cubicBezTo>
                  <a:cubicBezTo>
                    <a:pt x="9472" y="23146"/>
                    <a:pt x="9200" y="23178"/>
                    <a:pt x="8932" y="23178"/>
                  </a:cubicBezTo>
                  <a:cubicBezTo>
                    <a:pt x="7607" y="23178"/>
                    <a:pt x="6375" y="22392"/>
                    <a:pt x="5544" y="21360"/>
                  </a:cubicBezTo>
                  <a:cubicBezTo>
                    <a:pt x="4621" y="20213"/>
                    <a:pt x="4007" y="18721"/>
                    <a:pt x="3731" y="17283"/>
                  </a:cubicBezTo>
                  <a:cubicBezTo>
                    <a:pt x="3455" y="15846"/>
                    <a:pt x="3635" y="14226"/>
                    <a:pt x="4590" y="13061"/>
                  </a:cubicBezTo>
                  <a:cubicBezTo>
                    <a:pt x="5278" y="12226"/>
                    <a:pt x="6340" y="11742"/>
                    <a:pt x="7412" y="11742"/>
                  </a:cubicBezTo>
                  <a:cubicBezTo>
                    <a:pt x="7686" y="11742"/>
                    <a:pt x="7960" y="11773"/>
                    <a:pt x="8229" y="11839"/>
                  </a:cubicBezTo>
                  <a:cubicBezTo>
                    <a:pt x="9481" y="12142"/>
                    <a:pt x="10486" y="13140"/>
                    <a:pt x="10846" y="14368"/>
                  </a:cubicBezTo>
                  <a:cubicBezTo>
                    <a:pt x="10887" y="14507"/>
                    <a:pt x="10998" y="14567"/>
                    <a:pt x="11111" y="14567"/>
                  </a:cubicBezTo>
                  <a:cubicBezTo>
                    <a:pt x="11281" y="14567"/>
                    <a:pt x="11455" y="14428"/>
                    <a:pt x="11393" y="14217"/>
                  </a:cubicBezTo>
                  <a:cubicBezTo>
                    <a:pt x="11291" y="13868"/>
                    <a:pt x="11145" y="13534"/>
                    <a:pt x="10958" y="13227"/>
                  </a:cubicBezTo>
                  <a:cubicBezTo>
                    <a:pt x="15201" y="12313"/>
                    <a:pt x="19288" y="10742"/>
                    <a:pt x="23055" y="8588"/>
                  </a:cubicBezTo>
                  <a:cubicBezTo>
                    <a:pt x="23324" y="8434"/>
                    <a:pt x="23161" y="8059"/>
                    <a:pt x="22912" y="8059"/>
                  </a:cubicBezTo>
                  <a:close/>
                  <a:moveTo>
                    <a:pt x="15951" y="31904"/>
                  </a:moveTo>
                  <a:lnTo>
                    <a:pt x="15938" y="31911"/>
                  </a:lnTo>
                  <a:cubicBezTo>
                    <a:pt x="16799" y="34312"/>
                    <a:pt x="18493" y="36404"/>
                    <a:pt x="20668" y="37740"/>
                  </a:cubicBezTo>
                  <a:cubicBezTo>
                    <a:pt x="20547" y="36830"/>
                    <a:pt x="20521" y="35904"/>
                    <a:pt x="20591" y="34986"/>
                  </a:cubicBezTo>
                  <a:cubicBezTo>
                    <a:pt x="18817" y="34351"/>
                    <a:pt x="17153" y="33343"/>
                    <a:pt x="15951" y="31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96"/>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96"/>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96"/>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96"/>
            <p:cNvSpPr/>
            <p:nvPr/>
          </p:nvSpPr>
          <p:spPr>
            <a:xfrm>
              <a:off x="4775148" y="949042"/>
              <a:ext cx="311065" cy="311112"/>
            </a:xfrm>
            <a:custGeom>
              <a:rect b="b" l="l" r="r" t="t"/>
              <a:pathLst>
                <a:path extrusionOk="0" h="6663" w="6662">
                  <a:moveTo>
                    <a:pt x="3331" y="0"/>
                  </a:moveTo>
                  <a:cubicBezTo>
                    <a:pt x="1492" y="0"/>
                    <a:pt x="0" y="1492"/>
                    <a:pt x="0" y="3331"/>
                  </a:cubicBezTo>
                  <a:cubicBezTo>
                    <a:pt x="0" y="5172"/>
                    <a:pt x="1492" y="6662"/>
                    <a:pt x="3331" y="6662"/>
                  </a:cubicBezTo>
                  <a:cubicBezTo>
                    <a:pt x="5170" y="6662"/>
                    <a:pt x="6662" y="5172"/>
                    <a:pt x="6662" y="3331"/>
                  </a:cubicBezTo>
                  <a:cubicBezTo>
                    <a:pt x="6662" y="1492"/>
                    <a:pt x="5170" y="0"/>
                    <a:pt x="3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96"/>
          <p:cNvGrpSpPr/>
          <p:nvPr/>
        </p:nvGrpSpPr>
        <p:grpSpPr>
          <a:xfrm rot="-9505545">
            <a:off x="7674872" y="-116714"/>
            <a:ext cx="1253781" cy="1646094"/>
            <a:chOff x="4209465" y="-890529"/>
            <a:chExt cx="1101609" cy="1446307"/>
          </a:xfrm>
        </p:grpSpPr>
        <p:sp>
          <p:nvSpPr>
            <p:cNvPr id="1524" name="Google Shape;1524;p96"/>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96"/>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96"/>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96"/>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1528" name="Shape 1528"/>
        <p:cNvGrpSpPr/>
        <p:nvPr/>
      </p:nvGrpSpPr>
      <p:grpSpPr>
        <a:xfrm>
          <a:off x="0" y="0"/>
          <a:ext cx="0" cy="0"/>
          <a:chOff x="0" y="0"/>
          <a:chExt cx="0" cy="0"/>
        </a:xfrm>
      </p:grpSpPr>
      <p:sp>
        <p:nvSpPr>
          <p:cNvPr id="1529" name="Google Shape;1529;p97"/>
          <p:cNvSpPr/>
          <p:nvPr/>
        </p:nvSpPr>
        <p:spPr>
          <a:xfrm rot="5400000">
            <a:off x="-1471649" y="2857938"/>
            <a:ext cx="3746862" cy="1188736"/>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97"/>
          <p:cNvSpPr/>
          <p:nvPr/>
        </p:nvSpPr>
        <p:spPr>
          <a:xfrm rot="1657820">
            <a:off x="3316919" y="4522783"/>
            <a:ext cx="189872" cy="189899"/>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97"/>
          <p:cNvSpPr/>
          <p:nvPr/>
        </p:nvSpPr>
        <p:spPr>
          <a:xfrm rot="676936">
            <a:off x="5793697" y="332870"/>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97"/>
          <p:cNvSpPr/>
          <p:nvPr/>
        </p:nvSpPr>
        <p:spPr>
          <a:xfrm rot="-5400000">
            <a:off x="6788627" y="1188102"/>
            <a:ext cx="3863155" cy="1188760"/>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dk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 name="Google Shape;1533;p97"/>
          <p:cNvGrpSpPr/>
          <p:nvPr/>
        </p:nvGrpSpPr>
        <p:grpSpPr>
          <a:xfrm rot="2700000">
            <a:off x="8289155" y="1935377"/>
            <a:ext cx="615127" cy="559893"/>
            <a:chOff x="3089194" y="1815525"/>
            <a:chExt cx="616790" cy="561327"/>
          </a:xfrm>
        </p:grpSpPr>
        <p:sp>
          <p:nvSpPr>
            <p:cNvPr id="1534" name="Google Shape;1534;p97"/>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97"/>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97"/>
          <p:cNvGrpSpPr/>
          <p:nvPr/>
        </p:nvGrpSpPr>
        <p:grpSpPr>
          <a:xfrm rot="2700000">
            <a:off x="83122" y="2104546"/>
            <a:ext cx="473993" cy="431450"/>
            <a:chOff x="3089194" y="1815525"/>
            <a:chExt cx="616790" cy="561327"/>
          </a:xfrm>
        </p:grpSpPr>
        <p:sp>
          <p:nvSpPr>
            <p:cNvPr id="1537" name="Google Shape;1537;p97"/>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97"/>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9" name="Google Shape;1539;p97"/>
          <p:cNvSpPr txBox="1"/>
          <p:nvPr>
            <p:ph type="title"/>
          </p:nvPr>
        </p:nvSpPr>
        <p:spPr>
          <a:xfrm>
            <a:off x="1783050" y="1756438"/>
            <a:ext cx="5577900" cy="128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300">
                <a:latin typeface="Nunito Medium"/>
                <a:ea typeface="Nunito Medium"/>
                <a:cs typeface="Nunito Medium"/>
                <a:sym typeface="Nunito Medium"/>
              </a:defRPr>
            </a:lvl1pPr>
            <a:lvl2pPr lvl="1" rtl="0">
              <a:spcBef>
                <a:spcPts val="0"/>
              </a:spcBef>
              <a:spcAft>
                <a:spcPts val="0"/>
              </a:spcAft>
              <a:buSzPts val="2100"/>
              <a:buNone/>
              <a:defRPr sz="2100">
                <a:latin typeface="Nunito Medium"/>
                <a:ea typeface="Nunito Medium"/>
                <a:cs typeface="Nunito Medium"/>
                <a:sym typeface="Nunito Medium"/>
              </a:defRPr>
            </a:lvl2pPr>
            <a:lvl3pPr lvl="2" rtl="0">
              <a:spcBef>
                <a:spcPts val="0"/>
              </a:spcBef>
              <a:spcAft>
                <a:spcPts val="0"/>
              </a:spcAft>
              <a:buSzPts val="2100"/>
              <a:buNone/>
              <a:defRPr sz="2100">
                <a:latin typeface="Nunito Medium"/>
                <a:ea typeface="Nunito Medium"/>
                <a:cs typeface="Nunito Medium"/>
                <a:sym typeface="Nunito Medium"/>
              </a:defRPr>
            </a:lvl3pPr>
            <a:lvl4pPr lvl="3" rtl="0">
              <a:spcBef>
                <a:spcPts val="0"/>
              </a:spcBef>
              <a:spcAft>
                <a:spcPts val="0"/>
              </a:spcAft>
              <a:buSzPts val="2100"/>
              <a:buNone/>
              <a:defRPr sz="2100">
                <a:latin typeface="Nunito Medium"/>
                <a:ea typeface="Nunito Medium"/>
                <a:cs typeface="Nunito Medium"/>
                <a:sym typeface="Nunito Medium"/>
              </a:defRPr>
            </a:lvl4pPr>
            <a:lvl5pPr lvl="4" rtl="0">
              <a:spcBef>
                <a:spcPts val="0"/>
              </a:spcBef>
              <a:spcAft>
                <a:spcPts val="0"/>
              </a:spcAft>
              <a:buSzPts val="2100"/>
              <a:buNone/>
              <a:defRPr sz="2100">
                <a:latin typeface="Nunito Medium"/>
                <a:ea typeface="Nunito Medium"/>
                <a:cs typeface="Nunito Medium"/>
                <a:sym typeface="Nunito Medium"/>
              </a:defRPr>
            </a:lvl5pPr>
            <a:lvl6pPr lvl="5" rtl="0">
              <a:spcBef>
                <a:spcPts val="0"/>
              </a:spcBef>
              <a:spcAft>
                <a:spcPts val="0"/>
              </a:spcAft>
              <a:buSzPts val="2100"/>
              <a:buNone/>
              <a:defRPr sz="2100">
                <a:latin typeface="Nunito Medium"/>
                <a:ea typeface="Nunito Medium"/>
                <a:cs typeface="Nunito Medium"/>
                <a:sym typeface="Nunito Medium"/>
              </a:defRPr>
            </a:lvl6pPr>
            <a:lvl7pPr lvl="6" rtl="0">
              <a:spcBef>
                <a:spcPts val="0"/>
              </a:spcBef>
              <a:spcAft>
                <a:spcPts val="0"/>
              </a:spcAft>
              <a:buSzPts val="2100"/>
              <a:buNone/>
              <a:defRPr sz="2100">
                <a:latin typeface="Nunito Medium"/>
                <a:ea typeface="Nunito Medium"/>
                <a:cs typeface="Nunito Medium"/>
                <a:sym typeface="Nunito Medium"/>
              </a:defRPr>
            </a:lvl7pPr>
            <a:lvl8pPr lvl="7" rtl="0">
              <a:spcBef>
                <a:spcPts val="0"/>
              </a:spcBef>
              <a:spcAft>
                <a:spcPts val="0"/>
              </a:spcAft>
              <a:buSzPts val="2100"/>
              <a:buNone/>
              <a:defRPr sz="2100">
                <a:latin typeface="Nunito Medium"/>
                <a:ea typeface="Nunito Medium"/>
                <a:cs typeface="Nunito Medium"/>
                <a:sym typeface="Nunito Medium"/>
              </a:defRPr>
            </a:lvl8pPr>
            <a:lvl9pPr lvl="8" rtl="0">
              <a:spcBef>
                <a:spcPts val="0"/>
              </a:spcBef>
              <a:spcAft>
                <a:spcPts val="0"/>
              </a:spcAft>
              <a:buSzPts val="2100"/>
              <a:buNone/>
              <a:defRPr sz="2100">
                <a:latin typeface="Nunito Medium"/>
                <a:ea typeface="Nunito Medium"/>
                <a:cs typeface="Nunito Medium"/>
                <a:sym typeface="Nunito Medium"/>
              </a:defRPr>
            </a:lvl9pPr>
          </a:lstStyle>
          <a:p/>
        </p:txBody>
      </p:sp>
      <p:sp>
        <p:nvSpPr>
          <p:cNvPr id="1540" name="Google Shape;1540;p97"/>
          <p:cNvSpPr txBox="1"/>
          <p:nvPr>
            <p:ph idx="2" type="title"/>
          </p:nvPr>
        </p:nvSpPr>
        <p:spPr>
          <a:xfrm>
            <a:off x="1783050" y="3036545"/>
            <a:ext cx="5577900" cy="62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a:buNone/>
              <a:defRPr/>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1">
    <p:spTree>
      <p:nvGrpSpPr>
        <p:cNvPr id="1541" name="Shape 1541"/>
        <p:cNvGrpSpPr/>
        <p:nvPr/>
      </p:nvGrpSpPr>
      <p:grpSpPr>
        <a:xfrm>
          <a:off x="0" y="0"/>
          <a:ext cx="0" cy="0"/>
          <a:chOff x="0" y="0"/>
          <a:chExt cx="0" cy="0"/>
        </a:xfrm>
      </p:grpSpPr>
      <p:sp>
        <p:nvSpPr>
          <p:cNvPr id="1542" name="Google Shape;1542;p98"/>
          <p:cNvSpPr/>
          <p:nvPr/>
        </p:nvSpPr>
        <p:spPr>
          <a:xfrm rot="-5399847">
            <a:off x="3221331"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98"/>
          <p:cNvSpPr/>
          <p:nvPr/>
        </p:nvSpPr>
        <p:spPr>
          <a:xfrm flipH="1" rot="5399847">
            <a:off x="5155526" y="3970246"/>
            <a:ext cx="857667" cy="1129304"/>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 name="Google Shape;1544;p98"/>
          <p:cNvGrpSpPr/>
          <p:nvPr/>
        </p:nvGrpSpPr>
        <p:grpSpPr>
          <a:xfrm>
            <a:off x="2798021" y="4617730"/>
            <a:ext cx="3547947" cy="640196"/>
            <a:chOff x="1096425" y="1385101"/>
            <a:chExt cx="5135254" cy="926611"/>
          </a:xfrm>
        </p:grpSpPr>
        <p:sp>
          <p:nvSpPr>
            <p:cNvPr id="1545" name="Google Shape;1545;p98"/>
            <p:cNvSpPr/>
            <p:nvPr/>
          </p:nvSpPr>
          <p:spPr>
            <a:xfrm>
              <a:off x="1096425" y="1385101"/>
              <a:ext cx="5135254" cy="924623"/>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98"/>
            <p:cNvSpPr/>
            <p:nvPr/>
          </p:nvSpPr>
          <p:spPr>
            <a:xfrm>
              <a:off x="1360854" y="1401748"/>
              <a:ext cx="4522129" cy="90996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98"/>
          <p:cNvGrpSpPr/>
          <p:nvPr/>
        </p:nvGrpSpPr>
        <p:grpSpPr>
          <a:xfrm>
            <a:off x="3817089" y="3623256"/>
            <a:ext cx="1508625" cy="1392659"/>
            <a:chOff x="3983926" y="3694601"/>
            <a:chExt cx="1176133" cy="1085725"/>
          </a:xfrm>
        </p:grpSpPr>
        <p:sp>
          <p:nvSpPr>
            <p:cNvPr id="1548" name="Google Shape;1548;p98"/>
            <p:cNvSpPr/>
            <p:nvPr/>
          </p:nvSpPr>
          <p:spPr>
            <a:xfrm>
              <a:off x="3983926" y="3694601"/>
              <a:ext cx="1175237" cy="1078671"/>
            </a:xfrm>
            <a:custGeom>
              <a:rect b="b" l="l" r="r" t="t"/>
              <a:pathLst>
                <a:path extrusionOk="0" h="25379" w="27651">
                  <a:moveTo>
                    <a:pt x="9814" y="3556"/>
                  </a:moveTo>
                  <a:cubicBezTo>
                    <a:pt x="10598" y="3556"/>
                    <a:pt x="11235" y="4191"/>
                    <a:pt x="11235" y="4975"/>
                  </a:cubicBezTo>
                  <a:cubicBezTo>
                    <a:pt x="11235" y="5308"/>
                    <a:pt x="11119" y="5614"/>
                    <a:pt x="10927" y="5856"/>
                  </a:cubicBezTo>
                  <a:lnTo>
                    <a:pt x="13030" y="5856"/>
                  </a:lnTo>
                  <a:lnTo>
                    <a:pt x="13030" y="7960"/>
                  </a:lnTo>
                  <a:cubicBezTo>
                    <a:pt x="13272" y="7766"/>
                    <a:pt x="13579" y="7651"/>
                    <a:pt x="13911" y="7651"/>
                  </a:cubicBezTo>
                  <a:cubicBezTo>
                    <a:pt x="14695" y="7651"/>
                    <a:pt x="15330" y="8288"/>
                    <a:pt x="15330" y="9072"/>
                  </a:cubicBezTo>
                  <a:cubicBezTo>
                    <a:pt x="15330" y="9854"/>
                    <a:pt x="14695" y="10491"/>
                    <a:pt x="13911" y="10491"/>
                  </a:cubicBezTo>
                  <a:cubicBezTo>
                    <a:pt x="13579" y="10491"/>
                    <a:pt x="13272" y="10374"/>
                    <a:pt x="13030" y="10184"/>
                  </a:cubicBezTo>
                  <a:lnTo>
                    <a:pt x="13030" y="12286"/>
                  </a:lnTo>
                  <a:lnTo>
                    <a:pt x="10927" y="12286"/>
                  </a:lnTo>
                  <a:cubicBezTo>
                    <a:pt x="11120" y="12045"/>
                    <a:pt x="11235" y="11737"/>
                    <a:pt x="11235" y="11405"/>
                  </a:cubicBezTo>
                  <a:cubicBezTo>
                    <a:pt x="11235" y="10622"/>
                    <a:pt x="10598" y="9985"/>
                    <a:pt x="9814" y="9985"/>
                  </a:cubicBezTo>
                  <a:cubicBezTo>
                    <a:pt x="9032" y="9985"/>
                    <a:pt x="8395" y="10622"/>
                    <a:pt x="8395" y="11405"/>
                  </a:cubicBezTo>
                  <a:cubicBezTo>
                    <a:pt x="8395" y="11737"/>
                    <a:pt x="8512" y="12045"/>
                    <a:pt x="8702" y="12286"/>
                  </a:cubicBezTo>
                  <a:lnTo>
                    <a:pt x="6600" y="12286"/>
                  </a:lnTo>
                  <a:lnTo>
                    <a:pt x="6600" y="10181"/>
                  </a:lnTo>
                  <a:cubicBezTo>
                    <a:pt x="6358" y="10374"/>
                    <a:pt x="6052" y="10489"/>
                    <a:pt x="5719" y="10489"/>
                  </a:cubicBezTo>
                  <a:cubicBezTo>
                    <a:pt x="5718" y="10489"/>
                    <a:pt x="5717" y="10489"/>
                    <a:pt x="5716" y="10489"/>
                  </a:cubicBezTo>
                  <a:cubicBezTo>
                    <a:pt x="4934" y="10489"/>
                    <a:pt x="4300" y="9853"/>
                    <a:pt x="4300" y="9069"/>
                  </a:cubicBezTo>
                  <a:cubicBezTo>
                    <a:pt x="4300" y="8285"/>
                    <a:pt x="4935" y="7650"/>
                    <a:pt x="5719" y="7650"/>
                  </a:cubicBezTo>
                  <a:cubicBezTo>
                    <a:pt x="6052" y="7650"/>
                    <a:pt x="6358" y="7766"/>
                    <a:pt x="6600" y="7957"/>
                  </a:cubicBezTo>
                  <a:lnTo>
                    <a:pt x="6600" y="5856"/>
                  </a:lnTo>
                  <a:lnTo>
                    <a:pt x="8702" y="5856"/>
                  </a:lnTo>
                  <a:cubicBezTo>
                    <a:pt x="8510" y="5614"/>
                    <a:pt x="8395" y="5308"/>
                    <a:pt x="8395" y="4975"/>
                  </a:cubicBezTo>
                  <a:cubicBezTo>
                    <a:pt x="8395" y="4191"/>
                    <a:pt x="9032" y="3556"/>
                    <a:pt x="9814" y="3556"/>
                  </a:cubicBezTo>
                  <a:close/>
                  <a:moveTo>
                    <a:pt x="13712" y="1"/>
                  </a:moveTo>
                  <a:cubicBezTo>
                    <a:pt x="13706" y="1"/>
                    <a:pt x="13700" y="1"/>
                    <a:pt x="13693" y="1"/>
                  </a:cubicBezTo>
                  <a:cubicBezTo>
                    <a:pt x="12434" y="8"/>
                    <a:pt x="11187" y="598"/>
                    <a:pt x="10387" y="1573"/>
                  </a:cubicBezTo>
                  <a:cubicBezTo>
                    <a:pt x="10080" y="1469"/>
                    <a:pt x="9767" y="1422"/>
                    <a:pt x="9454" y="1422"/>
                  </a:cubicBezTo>
                  <a:cubicBezTo>
                    <a:pt x="8748" y="1422"/>
                    <a:pt x="8045" y="1662"/>
                    <a:pt x="7423" y="2045"/>
                  </a:cubicBezTo>
                  <a:cubicBezTo>
                    <a:pt x="6526" y="2598"/>
                    <a:pt x="5892" y="3563"/>
                    <a:pt x="5742" y="4605"/>
                  </a:cubicBezTo>
                  <a:cubicBezTo>
                    <a:pt x="5664" y="4601"/>
                    <a:pt x="5587" y="4598"/>
                    <a:pt x="5509" y="4598"/>
                  </a:cubicBezTo>
                  <a:cubicBezTo>
                    <a:pt x="4264" y="4598"/>
                    <a:pt x="2983" y="5194"/>
                    <a:pt x="2276" y="6213"/>
                  </a:cubicBezTo>
                  <a:cubicBezTo>
                    <a:pt x="1526" y="7299"/>
                    <a:pt x="1389" y="8781"/>
                    <a:pt x="1927" y="9983"/>
                  </a:cubicBezTo>
                  <a:cubicBezTo>
                    <a:pt x="1103" y="10149"/>
                    <a:pt x="403" y="10800"/>
                    <a:pt x="201" y="11619"/>
                  </a:cubicBezTo>
                  <a:cubicBezTo>
                    <a:pt x="1" y="12439"/>
                    <a:pt x="309" y="13361"/>
                    <a:pt x="963" y="13891"/>
                  </a:cubicBezTo>
                  <a:cubicBezTo>
                    <a:pt x="640" y="14834"/>
                    <a:pt x="855" y="16021"/>
                    <a:pt x="1454" y="16817"/>
                  </a:cubicBezTo>
                  <a:cubicBezTo>
                    <a:pt x="2055" y="17613"/>
                    <a:pt x="2977" y="18132"/>
                    <a:pt x="3946" y="18356"/>
                  </a:cubicBezTo>
                  <a:cubicBezTo>
                    <a:pt x="4360" y="18452"/>
                    <a:pt x="4788" y="18493"/>
                    <a:pt x="5219" y="18493"/>
                  </a:cubicBezTo>
                  <a:cubicBezTo>
                    <a:pt x="5801" y="18493"/>
                    <a:pt x="6387" y="18419"/>
                    <a:pt x="6949" y="18307"/>
                  </a:cubicBezTo>
                  <a:cubicBezTo>
                    <a:pt x="7045" y="19399"/>
                    <a:pt x="7760" y="20383"/>
                    <a:pt x="8698" y="20953"/>
                  </a:cubicBezTo>
                  <a:cubicBezTo>
                    <a:pt x="9525" y="21457"/>
                    <a:pt x="10503" y="21665"/>
                    <a:pt x="11473" y="21665"/>
                  </a:cubicBezTo>
                  <a:cubicBezTo>
                    <a:pt x="11603" y="21665"/>
                    <a:pt x="11732" y="21661"/>
                    <a:pt x="11861" y="21654"/>
                  </a:cubicBezTo>
                  <a:cubicBezTo>
                    <a:pt x="12958" y="21594"/>
                    <a:pt x="14026" y="21296"/>
                    <a:pt x="15066" y="20949"/>
                  </a:cubicBezTo>
                  <a:cubicBezTo>
                    <a:pt x="15335" y="22045"/>
                    <a:pt x="16434" y="22631"/>
                    <a:pt x="17404" y="23205"/>
                  </a:cubicBezTo>
                  <a:cubicBezTo>
                    <a:pt x="18375" y="23779"/>
                    <a:pt x="19436" y="24364"/>
                    <a:pt x="19932" y="25379"/>
                  </a:cubicBezTo>
                  <a:cubicBezTo>
                    <a:pt x="20348" y="25287"/>
                    <a:pt x="20841" y="25182"/>
                    <a:pt x="21257" y="25091"/>
                  </a:cubicBezTo>
                  <a:cubicBezTo>
                    <a:pt x="21017" y="24201"/>
                    <a:pt x="20549" y="23246"/>
                    <a:pt x="19865" y="22627"/>
                  </a:cubicBezTo>
                  <a:lnTo>
                    <a:pt x="19865" y="22627"/>
                  </a:lnTo>
                  <a:cubicBezTo>
                    <a:pt x="20467" y="23035"/>
                    <a:pt x="21189" y="23237"/>
                    <a:pt x="21909" y="23237"/>
                  </a:cubicBezTo>
                  <a:cubicBezTo>
                    <a:pt x="22800" y="23237"/>
                    <a:pt x="23688" y="22928"/>
                    <a:pt x="24345" y="22317"/>
                  </a:cubicBezTo>
                  <a:cubicBezTo>
                    <a:pt x="25535" y="21209"/>
                    <a:pt x="25828" y="19258"/>
                    <a:pt x="25015" y="17850"/>
                  </a:cubicBezTo>
                  <a:cubicBezTo>
                    <a:pt x="26073" y="17531"/>
                    <a:pt x="27119" y="16561"/>
                    <a:pt x="27383" y="15488"/>
                  </a:cubicBezTo>
                  <a:cubicBezTo>
                    <a:pt x="27651" y="14416"/>
                    <a:pt x="27312" y="13212"/>
                    <a:pt x="26527" y="12438"/>
                  </a:cubicBezTo>
                  <a:cubicBezTo>
                    <a:pt x="27151" y="11916"/>
                    <a:pt x="27507" y="11087"/>
                    <a:pt x="27318" y="10296"/>
                  </a:cubicBezTo>
                  <a:cubicBezTo>
                    <a:pt x="27129" y="9505"/>
                    <a:pt x="26469" y="8848"/>
                    <a:pt x="25678" y="8665"/>
                  </a:cubicBezTo>
                  <a:cubicBezTo>
                    <a:pt x="25973" y="7459"/>
                    <a:pt x="25623" y="6117"/>
                    <a:pt x="24846" y="5151"/>
                  </a:cubicBezTo>
                  <a:cubicBezTo>
                    <a:pt x="24088" y="4206"/>
                    <a:pt x="22888" y="3633"/>
                    <a:pt x="21675" y="3633"/>
                  </a:cubicBezTo>
                  <a:cubicBezTo>
                    <a:pt x="21646" y="3633"/>
                    <a:pt x="21618" y="3634"/>
                    <a:pt x="21590" y="3634"/>
                  </a:cubicBezTo>
                  <a:cubicBezTo>
                    <a:pt x="21219" y="2781"/>
                    <a:pt x="20585" y="2064"/>
                    <a:pt x="19737" y="1683"/>
                  </a:cubicBezTo>
                  <a:cubicBezTo>
                    <a:pt x="19251" y="1466"/>
                    <a:pt x="18718" y="1356"/>
                    <a:pt x="18186" y="1356"/>
                  </a:cubicBezTo>
                  <a:cubicBezTo>
                    <a:pt x="17789" y="1356"/>
                    <a:pt x="17393" y="1417"/>
                    <a:pt x="17016" y="1541"/>
                  </a:cubicBezTo>
                  <a:cubicBezTo>
                    <a:pt x="16208" y="580"/>
                    <a:pt x="14966" y="1"/>
                    <a:pt x="13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98"/>
            <p:cNvSpPr/>
            <p:nvPr/>
          </p:nvSpPr>
          <p:spPr>
            <a:xfrm>
              <a:off x="4272011" y="3936523"/>
              <a:ext cx="888047" cy="843802"/>
            </a:xfrm>
            <a:custGeom>
              <a:rect b="b" l="l" r="r" t="t"/>
              <a:pathLst>
                <a:path extrusionOk="0" h="19853" w="20894">
                  <a:moveTo>
                    <a:pt x="4149" y="1"/>
                  </a:moveTo>
                  <a:cubicBezTo>
                    <a:pt x="4060" y="1"/>
                    <a:pt x="3986" y="74"/>
                    <a:pt x="3986" y="164"/>
                  </a:cubicBezTo>
                  <a:cubicBezTo>
                    <a:pt x="3986" y="255"/>
                    <a:pt x="4058" y="328"/>
                    <a:pt x="4149" y="328"/>
                  </a:cubicBezTo>
                  <a:lnTo>
                    <a:pt x="6252" y="328"/>
                  </a:lnTo>
                  <a:cubicBezTo>
                    <a:pt x="6341" y="328"/>
                    <a:pt x="6415" y="255"/>
                    <a:pt x="6415" y="164"/>
                  </a:cubicBezTo>
                  <a:cubicBezTo>
                    <a:pt x="6415" y="74"/>
                    <a:pt x="6343" y="1"/>
                    <a:pt x="6252" y="1"/>
                  </a:cubicBezTo>
                  <a:close/>
                  <a:moveTo>
                    <a:pt x="7132" y="1796"/>
                  </a:moveTo>
                  <a:cubicBezTo>
                    <a:pt x="7042" y="1796"/>
                    <a:pt x="6968" y="1869"/>
                    <a:pt x="6968" y="1959"/>
                  </a:cubicBezTo>
                  <a:cubicBezTo>
                    <a:pt x="6968" y="2051"/>
                    <a:pt x="7040" y="2124"/>
                    <a:pt x="7132" y="2124"/>
                  </a:cubicBezTo>
                  <a:cubicBezTo>
                    <a:pt x="7824" y="2124"/>
                    <a:pt x="8390" y="2686"/>
                    <a:pt x="8390" y="3381"/>
                  </a:cubicBezTo>
                  <a:cubicBezTo>
                    <a:pt x="8390" y="4075"/>
                    <a:pt x="7826" y="4639"/>
                    <a:pt x="7132" y="4639"/>
                  </a:cubicBezTo>
                  <a:cubicBezTo>
                    <a:pt x="6846" y="4639"/>
                    <a:pt x="6575" y="4544"/>
                    <a:pt x="6351" y="4366"/>
                  </a:cubicBezTo>
                  <a:cubicBezTo>
                    <a:pt x="6322" y="4343"/>
                    <a:pt x="6286" y="4330"/>
                    <a:pt x="6249" y="4330"/>
                  </a:cubicBezTo>
                  <a:cubicBezTo>
                    <a:pt x="6225" y="4330"/>
                    <a:pt x="6202" y="4336"/>
                    <a:pt x="6180" y="4347"/>
                  </a:cubicBezTo>
                  <a:cubicBezTo>
                    <a:pt x="6123" y="4373"/>
                    <a:pt x="6087" y="4430"/>
                    <a:pt x="6087" y="4493"/>
                  </a:cubicBezTo>
                  <a:lnTo>
                    <a:pt x="6087" y="6433"/>
                  </a:lnTo>
                  <a:lnTo>
                    <a:pt x="4147" y="6433"/>
                  </a:lnTo>
                  <a:cubicBezTo>
                    <a:pt x="4058" y="6433"/>
                    <a:pt x="3984" y="6506"/>
                    <a:pt x="3984" y="6596"/>
                  </a:cubicBezTo>
                  <a:cubicBezTo>
                    <a:pt x="3984" y="6687"/>
                    <a:pt x="4057" y="6760"/>
                    <a:pt x="4147" y="6760"/>
                  </a:cubicBezTo>
                  <a:lnTo>
                    <a:pt x="6250" y="6760"/>
                  </a:lnTo>
                  <a:cubicBezTo>
                    <a:pt x="6340" y="6760"/>
                    <a:pt x="6414" y="6687"/>
                    <a:pt x="6414" y="6596"/>
                  </a:cubicBezTo>
                  <a:lnTo>
                    <a:pt x="6414" y="4792"/>
                  </a:lnTo>
                  <a:cubicBezTo>
                    <a:pt x="6633" y="4903"/>
                    <a:pt x="6879" y="4965"/>
                    <a:pt x="7132" y="4965"/>
                  </a:cubicBezTo>
                  <a:cubicBezTo>
                    <a:pt x="8004" y="4965"/>
                    <a:pt x="8714" y="4254"/>
                    <a:pt x="8714" y="3381"/>
                  </a:cubicBezTo>
                  <a:cubicBezTo>
                    <a:pt x="8714" y="2509"/>
                    <a:pt x="8004" y="1796"/>
                    <a:pt x="7132" y="1796"/>
                  </a:cubicBezTo>
                  <a:close/>
                  <a:moveTo>
                    <a:pt x="18901" y="2811"/>
                  </a:moveTo>
                  <a:cubicBezTo>
                    <a:pt x="18828" y="2811"/>
                    <a:pt x="18762" y="2863"/>
                    <a:pt x="18744" y="2938"/>
                  </a:cubicBezTo>
                  <a:cubicBezTo>
                    <a:pt x="18723" y="3025"/>
                    <a:pt x="18778" y="3112"/>
                    <a:pt x="18862" y="3133"/>
                  </a:cubicBezTo>
                  <a:cubicBezTo>
                    <a:pt x="19596" y="3303"/>
                    <a:pt x="20207" y="3912"/>
                    <a:pt x="20381" y="4645"/>
                  </a:cubicBezTo>
                  <a:cubicBezTo>
                    <a:pt x="20546" y="5335"/>
                    <a:pt x="20256" y="6110"/>
                    <a:pt x="19644" y="6623"/>
                  </a:cubicBezTo>
                  <a:cubicBezTo>
                    <a:pt x="19575" y="6682"/>
                    <a:pt x="19566" y="6783"/>
                    <a:pt x="19624" y="6852"/>
                  </a:cubicBezTo>
                  <a:cubicBezTo>
                    <a:pt x="19657" y="6891"/>
                    <a:pt x="19702" y="6910"/>
                    <a:pt x="19749" y="6910"/>
                  </a:cubicBezTo>
                  <a:cubicBezTo>
                    <a:pt x="19788" y="6910"/>
                    <a:pt x="19825" y="6898"/>
                    <a:pt x="19855" y="6872"/>
                  </a:cubicBezTo>
                  <a:cubicBezTo>
                    <a:pt x="20560" y="6282"/>
                    <a:pt x="20893" y="5379"/>
                    <a:pt x="20700" y="4569"/>
                  </a:cubicBezTo>
                  <a:cubicBezTo>
                    <a:pt x="20498" y="3719"/>
                    <a:pt x="19790" y="3013"/>
                    <a:pt x="18939" y="2816"/>
                  </a:cubicBezTo>
                  <a:cubicBezTo>
                    <a:pt x="18926" y="2812"/>
                    <a:pt x="18914" y="2811"/>
                    <a:pt x="18901" y="2811"/>
                  </a:cubicBezTo>
                  <a:close/>
                  <a:moveTo>
                    <a:pt x="174" y="12451"/>
                  </a:moveTo>
                  <a:cubicBezTo>
                    <a:pt x="168" y="12451"/>
                    <a:pt x="162" y="12451"/>
                    <a:pt x="156" y="12452"/>
                  </a:cubicBezTo>
                  <a:cubicBezTo>
                    <a:pt x="68" y="12459"/>
                    <a:pt x="1" y="12539"/>
                    <a:pt x="9" y="12628"/>
                  </a:cubicBezTo>
                  <a:cubicBezTo>
                    <a:pt x="104" y="13710"/>
                    <a:pt x="803" y="14771"/>
                    <a:pt x="1835" y="15399"/>
                  </a:cubicBezTo>
                  <a:cubicBezTo>
                    <a:pt x="2629" y="15883"/>
                    <a:pt x="3614" y="16135"/>
                    <a:pt x="4698" y="16135"/>
                  </a:cubicBezTo>
                  <a:cubicBezTo>
                    <a:pt x="4829" y="16135"/>
                    <a:pt x="4960" y="16132"/>
                    <a:pt x="5094" y="16125"/>
                  </a:cubicBezTo>
                  <a:cubicBezTo>
                    <a:pt x="6267" y="16059"/>
                    <a:pt x="7394" y="15728"/>
                    <a:pt x="8342" y="15412"/>
                  </a:cubicBezTo>
                  <a:cubicBezTo>
                    <a:pt x="8427" y="15383"/>
                    <a:pt x="8473" y="15292"/>
                    <a:pt x="8445" y="15207"/>
                  </a:cubicBezTo>
                  <a:cubicBezTo>
                    <a:pt x="8420" y="15138"/>
                    <a:pt x="8355" y="15095"/>
                    <a:pt x="8287" y="15095"/>
                  </a:cubicBezTo>
                  <a:cubicBezTo>
                    <a:pt x="8270" y="15095"/>
                    <a:pt x="8253" y="15097"/>
                    <a:pt x="8237" y="15103"/>
                  </a:cubicBezTo>
                  <a:cubicBezTo>
                    <a:pt x="7309" y="15412"/>
                    <a:pt x="6210" y="15738"/>
                    <a:pt x="5075" y="15799"/>
                  </a:cubicBezTo>
                  <a:cubicBezTo>
                    <a:pt x="4958" y="15805"/>
                    <a:pt x="4833" y="15809"/>
                    <a:pt x="4702" y="15809"/>
                  </a:cubicBezTo>
                  <a:cubicBezTo>
                    <a:pt x="3916" y="15809"/>
                    <a:pt x="2906" y="15671"/>
                    <a:pt x="2003" y="15121"/>
                  </a:cubicBezTo>
                  <a:cubicBezTo>
                    <a:pt x="1058" y="14544"/>
                    <a:pt x="418" y="13580"/>
                    <a:pt x="332" y="12599"/>
                  </a:cubicBezTo>
                  <a:cubicBezTo>
                    <a:pt x="325" y="12515"/>
                    <a:pt x="254" y="12451"/>
                    <a:pt x="174" y="12451"/>
                  </a:cubicBezTo>
                  <a:close/>
                  <a:moveTo>
                    <a:pt x="20606" y="9637"/>
                  </a:moveTo>
                  <a:cubicBezTo>
                    <a:pt x="20533" y="9637"/>
                    <a:pt x="20466" y="9686"/>
                    <a:pt x="20450" y="9760"/>
                  </a:cubicBezTo>
                  <a:cubicBezTo>
                    <a:pt x="20210" y="10723"/>
                    <a:pt x="19239" y="11690"/>
                    <a:pt x="18192" y="12006"/>
                  </a:cubicBezTo>
                  <a:cubicBezTo>
                    <a:pt x="18145" y="12020"/>
                    <a:pt x="18106" y="12055"/>
                    <a:pt x="18089" y="12103"/>
                  </a:cubicBezTo>
                  <a:cubicBezTo>
                    <a:pt x="18070" y="12148"/>
                    <a:pt x="18074" y="12201"/>
                    <a:pt x="18099" y="12244"/>
                  </a:cubicBezTo>
                  <a:cubicBezTo>
                    <a:pt x="18872" y="13583"/>
                    <a:pt x="18592" y="15456"/>
                    <a:pt x="17459" y="16507"/>
                  </a:cubicBezTo>
                  <a:cubicBezTo>
                    <a:pt x="16840" y="17083"/>
                    <a:pt x="15985" y="17379"/>
                    <a:pt x="15127" y="17379"/>
                  </a:cubicBezTo>
                  <a:cubicBezTo>
                    <a:pt x="14440" y="17379"/>
                    <a:pt x="13752" y="17190"/>
                    <a:pt x="13182" y="16802"/>
                  </a:cubicBezTo>
                  <a:cubicBezTo>
                    <a:pt x="13154" y="16784"/>
                    <a:pt x="13122" y="16775"/>
                    <a:pt x="13091" y="16775"/>
                  </a:cubicBezTo>
                  <a:cubicBezTo>
                    <a:pt x="13043" y="16775"/>
                    <a:pt x="12995" y="16796"/>
                    <a:pt x="12962" y="16837"/>
                  </a:cubicBezTo>
                  <a:cubicBezTo>
                    <a:pt x="12908" y="16904"/>
                    <a:pt x="12916" y="17000"/>
                    <a:pt x="12980" y="17058"/>
                  </a:cubicBezTo>
                  <a:cubicBezTo>
                    <a:pt x="13538" y="17566"/>
                    <a:pt x="14005" y="18367"/>
                    <a:pt x="14277" y="19280"/>
                  </a:cubicBezTo>
                  <a:cubicBezTo>
                    <a:pt x="14118" y="19315"/>
                    <a:pt x="13949" y="19351"/>
                    <a:pt x="13785" y="19387"/>
                  </a:cubicBezTo>
                  <a:cubicBezTo>
                    <a:pt x="13557" y="19435"/>
                    <a:pt x="13330" y="19485"/>
                    <a:pt x="13121" y="19530"/>
                  </a:cubicBezTo>
                  <a:cubicBezTo>
                    <a:pt x="13035" y="19550"/>
                    <a:pt x="12978" y="19636"/>
                    <a:pt x="12999" y="19725"/>
                  </a:cubicBezTo>
                  <a:cubicBezTo>
                    <a:pt x="13015" y="19802"/>
                    <a:pt x="13081" y="19852"/>
                    <a:pt x="13156" y="19852"/>
                  </a:cubicBezTo>
                  <a:cubicBezTo>
                    <a:pt x="13167" y="19852"/>
                    <a:pt x="13180" y="19850"/>
                    <a:pt x="13190" y="19848"/>
                  </a:cubicBezTo>
                  <a:cubicBezTo>
                    <a:pt x="13398" y="19803"/>
                    <a:pt x="13625" y="19754"/>
                    <a:pt x="13852" y="19704"/>
                  </a:cubicBezTo>
                  <a:cubicBezTo>
                    <a:pt x="14079" y="19656"/>
                    <a:pt x="14307" y="19607"/>
                    <a:pt x="14515" y="19562"/>
                  </a:cubicBezTo>
                  <a:cubicBezTo>
                    <a:pt x="14559" y="19552"/>
                    <a:pt x="14598" y="19525"/>
                    <a:pt x="14620" y="19486"/>
                  </a:cubicBezTo>
                  <a:cubicBezTo>
                    <a:pt x="14643" y="19448"/>
                    <a:pt x="14649" y="19403"/>
                    <a:pt x="14637" y="19360"/>
                  </a:cubicBezTo>
                  <a:cubicBezTo>
                    <a:pt x="14448" y="18653"/>
                    <a:pt x="14144" y="17999"/>
                    <a:pt x="13771" y="17471"/>
                  </a:cubicBezTo>
                  <a:lnTo>
                    <a:pt x="13771" y="17471"/>
                  </a:lnTo>
                  <a:cubicBezTo>
                    <a:pt x="14207" y="17635"/>
                    <a:pt x="14671" y="17716"/>
                    <a:pt x="15134" y="17716"/>
                  </a:cubicBezTo>
                  <a:cubicBezTo>
                    <a:pt x="16066" y="17716"/>
                    <a:pt x="16993" y="17387"/>
                    <a:pt x="17682" y="16746"/>
                  </a:cubicBezTo>
                  <a:cubicBezTo>
                    <a:pt x="18872" y="15639"/>
                    <a:pt x="19202" y="13704"/>
                    <a:pt x="18475" y="12256"/>
                  </a:cubicBezTo>
                  <a:cubicBezTo>
                    <a:pt x="19566" y="11853"/>
                    <a:pt x="20512" y="10864"/>
                    <a:pt x="20767" y="9839"/>
                  </a:cubicBezTo>
                  <a:cubicBezTo>
                    <a:pt x="20787" y="9751"/>
                    <a:pt x="20733" y="9662"/>
                    <a:pt x="20646" y="9642"/>
                  </a:cubicBezTo>
                  <a:cubicBezTo>
                    <a:pt x="20633" y="9638"/>
                    <a:pt x="20619" y="9637"/>
                    <a:pt x="20606" y="96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98"/>
          <p:cNvSpPr txBox="1"/>
          <p:nvPr>
            <p:ph idx="1" type="body"/>
          </p:nvPr>
        </p:nvSpPr>
        <p:spPr>
          <a:xfrm>
            <a:off x="5095888" y="2266222"/>
            <a:ext cx="33204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551" name="Google Shape;1551;p98"/>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552" name="Google Shape;1552;p98"/>
          <p:cNvSpPr txBox="1"/>
          <p:nvPr>
            <p:ph idx="2" type="subTitle"/>
          </p:nvPr>
        </p:nvSpPr>
        <p:spPr>
          <a:xfrm>
            <a:off x="727713" y="1898211"/>
            <a:ext cx="33192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553" name="Google Shape;1553;p98"/>
          <p:cNvSpPr txBox="1"/>
          <p:nvPr>
            <p:ph idx="3" type="body"/>
          </p:nvPr>
        </p:nvSpPr>
        <p:spPr>
          <a:xfrm>
            <a:off x="727713" y="2266217"/>
            <a:ext cx="3319200" cy="1742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554" name="Google Shape;1554;p98"/>
          <p:cNvSpPr txBox="1"/>
          <p:nvPr>
            <p:ph idx="4" type="subTitle"/>
          </p:nvPr>
        </p:nvSpPr>
        <p:spPr>
          <a:xfrm>
            <a:off x="5095888" y="1898211"/>
            <a:ext cx="33204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1_1">
    <p:spTree>
      <p:nvGrpSpPr>
        <p:cNvPr id="1555" name="Shape 1555"/>
        <p:cNvGrpSpPr/>
        <p:nvPr/>
      </p:nvGrpSpPr>
      <p:grpSpPr>
        <a:xfrm>
          <a:off x="0" y="0"/>
          <a:ext cx="0" cy="0"/>
          <a:chOff x="0" y="0"/>
          <a:chExt cx="0" cy="0"/>
        </a:xfrm>
      </p:grpSpPr>
      <p:sp>
        <p:nvSpPr>
          <p:cNvPr id="1556" name="Google Shape;1556;p99"/>
          <p:cNvSpPr txBox="1"/>
          <p:nvPr>
            <p:ph idx="1" type="body"/>
          </p:nvPr>
        </p:nvSpPr>
        <p:spPr>
          <a:xfrm>
            <a:off x="2559325" y="2109235"/>
            <a:ext cx="2095500" cy="57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557" name="Google Shape;1557;p99"/>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558" name="Google Shape;1558;p99"/>
          <p:cNvSpPr txBox="1"/>
          <p:nvPr>
            <p:ph idx="2" type="subTitle"/>
          </p:nvPr>
        </p:nvSpPr>
        <p:spPr>
          <a:xfrm>
            <a:off x="4470221" y="3129915"/>
            <a:ext cx="2094000" cy="365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559" name="Google Shape;1559;p99"/>
          <p:cNvSpPr txBox="1"/>
          <p:nvPr>
            <p:ph idx="3" type="body"/>
          </p:nvPr>
        </p:nvSpPr>
        <p:spPr>
          <a:xfrm>
            <a:off x="4470221" y="3421730"/>
            <a:ext cx="2094000" cy="574800"/>
          </a:xfrm>
          <a:prstGeom prst="rect">
            <a:avLst/>
          </a:prstGeom>
        </p:spPr>
        <p:txBody>
          <a:bodyPr anchorCtr="0" anchor="t" bIns="91425" lIns="91425" spcFirstLastPara="1" rIns="91425" wrap="square" tIns="91425">
            <a:noAutofit/>
          </a:bodyPr>
          <a:lstStyle>
            <a:lvl1pPr indent="-317500" lvl="0" marL="457200" rtl="0" algn="r">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560" name="Google Shape;1560;p99"/>
          <p:cNvSpPr txBox="1"/>
          <p:nvPr>
            <p:ph idx="4" type="subTitle"/>
          </p:nvPr>
        </p:nvSpPr>
        <p:spPr>
          <a:xfrm>
            <a:off x="2559325" y="1817425"/>
            <a:ext cx="2095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561" name="Shape 1561"/>
        <p:cNvGrpSpPr/>
        <p:nvPr/>
      </p:nvGrpSpPr>
      <p:grpSpPr>
        <a:xfrm>
          <a:off x="0" y="0"/>
          <a:ext cx="0" cy="0"/>
          <a:chOff x="0" y="0"/>
          <a:chExt cx="0" cy="0"/>
        </a:xfrm>
      </p:grpSpPr>
      <p:sp>
        <p:nvSpPr>
          <p:cNvPr id="1562" name="Google Shape;1562;p100"/>
          <p:cNvSpPr txBox="1"/>
          <p:nvPr>
            <p:ph idx="1" type="subTitle"/>
          </p:nvPr>
        </p:nvSpPr>
        <p:spPr>
          <a:xfrm>
            <a:off x="102732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563" name="Google Shape;1563;p100"/>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564" name="Google Shape;1564;p100"/>
          <p:cNvSpPr txBox="1"/>
          <p:nvPr>
            <p:ph idx="2" type="subTitle"/>
          </p:nvPr>
        </p:nvSpPr>
        <p:spPr>
          <a:xfrm>
            <a:off x="3575250" y="16035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565" name="Google Shape;1565;p100"/>
          <p:cNvSpPr txBox="1"/>
          <p:nvPr>
            <p:ph idx="3" type="subTitle"/>
          </p:nvPr>
        </p:nvSpPr>
        <p:spPr>
          <a:xfrm>
            <a:off x="6123175" y="2213188"/>
            <a:ext cx="19935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sz="22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566" name="Google Shape;1566;p100"/>
          <p:cNvSpPr txBox="1"/>
          <p:nvPr>
            <p:ph idx="4" type="subTitle"/>
          </p:nvPr>
        </p:nvSpPr>
        <p:spPr>
          <a:xfrm>
            <a:off x="102732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567" name="Google Shape;1567;p100"/>
          <p:cNvSpPr txBox="1"/>
          <p:nvPr>
            <p:ph idx="5" type="subTitle"/>
          </p:nvPr>
        </p:nvSpPr>
        <p:spPr>
          <a:xfrm>
            <a:off x="3575250" y="18820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568" name="Google Shape;1568;p100"/>
          <p:cNvSpPr txBox="1"/>
          <p:nvPr>
            <p:ph idx="6" type="subTitle"/>
          </p:nvPr>
        </p:nvSpPr>
        <p:spPr>
          <a:xfrm>
            <a:off x="6123175" y="2491613"/>
            <a:ext cx="19935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569" name="Google Shape;1569;p100"/>
          <p:cNvSpPr/>
          <p:nvPr/>
        </p:nvSpPr>
        <p:spPr>
          <a:xfrm rot="274613">
            <a:off x="2965690" y="4447690"/>
            <a:ext cx="897671" cy="431631"/>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00"/>
          <p:cNvSpPr/>
          <p:nvPr/>
        </p:nvSpPr>
        <p:spPr>
          <a:xfrm>
            <a:off x="2849004" y="4671541"/>
            <a:ext cx="3227421" cy="638885"/>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00"/>
          <p:cNvSpPr/>
          <p:nvPr/>
        </p:nvSpPr>
        <p:spPr>
          <a:xfrm>
            <a:off x="3015191" y="4683042"/>
            <a:ext cx="2842082" cy="628757"/>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00"/>
          <p:cNvSpPr/>
          <p:nvPr/>
        </p:nvSpPr>
        <p:spPr>
          <a:xfrm rot="635447">
            <a:off x="6248064" y="4568550"/>
            <a:ext cx="189871" cy="1898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00"/>
          <p:cNvSpPr/>
          <p:nvPr/>
        </p:nvSpPr>
        <p:spPr>
          <a:xfrm rot="676936">
            <a:off x="2470734" y="4568533"/>
            <a:ext cx="189873" cy="18990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1574" name="Shape 1574"/>
        <p:cNvGrpSpPr/>
        <p:nvPr/>
      </p:nvGrpSpPr>
      <p:grpSpPr>
        <a:xfrm>
          <a:off x="0" y="0"/>
          <a:ext cx="0" cy="0"/>
          <a:chOff x="0" y="0"/>
          <a:chExt cx="0" cy="0"/>
        </a:xfrm>
      </p:grpSpPr>
      <p:sp>
        <p:nvSpPr>
          <p:cNvPr id="1575" name="Google Shape;1575;p101"/>
          <p:cNvSpPr/>
          <p:nvPr/>
        </p:nvSpPr>
        <p:spPr>
          <a:xfrm rot="10331457">
            <a:off x="7934462" y="823186"/>
            <a:ext cx="751866" cy="990131"/>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01"/>
          <p:cNvSpPr txBox="1"/>
          <p:nvPr>
            <p:ph idx="1" type="subTitle"/>
          </p:nvPr>
        </p:nvSpPr>
        <p:spPr>
          <a:xfrm>
            <a:off x="1136191" y="3431851"/>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1577" name="Google Shape;1577;p101"/>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578" name="Google Shape;1578;p101"/>
          <p:cNvSpPr txBox="1"/>
          <p:nvPr>
            <p:ph idx="2" type="subTitle"/>
          </p:nvPr>
        </p:nvSpPr>
        <p:spPr>
          <a:xfrm>
            <a:off x="3929075" y="3432909"/>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1579" name="Google Shape;1579;p101"/>
          <p:cNvSpPr txBox="1"/>
          <p:nvPr>
            <p:ph idx="3" type="subTitle"/>
          </p:nvPr>
        </p:nvSpPr>
        <p:spPr>
          <a:xfrm>
            <a:off x="6613089" y="3430905"/>
            <a:ext cx="18105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200"/>
              <a:buFont typeface="Bree Serif"/>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2pPr>
            <a:lvl3pPr lvl="2"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3pPr>
            <a:lvl4pPr lvl="3"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4pPr>
            <a:lvl5pPr lvl="4"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5pPr>
            <a:lvl6pPr lvl="5"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6pPr>
            <a:lvl7pPr lvl="6"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7pPr>
            <a:lvl8pPr lvl="7"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8pPr>
            <a:lvl9pPr lvl="8" rtl="0" algn="ctr">
              <a:spcBef>
                <a:spcPts val="0"/>
              </a:spcBef>
              <a:spcAft>
                <a:spcPts val="0"/>
              </a:spcAft>
              <a:buClr>
                <a:schemeClr val="lt2"/>
              </a:buClr>
              <a:buSzPts val="2200"/>
              <a:buFont typeface="Bree Serif"/>
              <a:buNone/>
              <a:defRPr sz="2200">
                <a:solidFill>
                  <a:schemeClr val="lt2"/>
                </a:solidFill>
                <a:latin typeface="Bree Serif"/>
                <a:ea typeface="Bree Serif"/>
                <a:cs typeface="Bree Serif"/>
                <a:sym typeface="Bree Serif"/>
              </a:defRPr>
            </a:lvl9pPr>
          </a:lstStyle>
          <a:p/>
        </p:txBody>
      </p:sp>
      <p:sp>
        <p:nvSpPr>
          <p:cNvPr id="1580" name="Google Shape;1580;p101"/>
          <p:cNvSpPr txBox="1"/>
          <p:nvPr>
            <p:ph idx="4" type="subTitle"/>
          </p:nvPr>
        </p:nvSpPr>
        <p:spPr>
          <a:xfrm>
            <a:off x="1136196" y="3761627"/>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81" name="Google Shape;1581;p101"/>
          <p:cNvSpPr txBox="1"/>
          <p:nvPr>
            <p:ph idx="5" type="subTitle"/>
          </p:nvPr>
        </p:nvSpPr>
        <p:spPr>
          <a:xfrm>
            <a:off x="3929080" y="3764100"/>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82" name="Google Shape;1582;p101"/>
          <p:cNvSpPr txBox="1"/>
          <p:nvPr>
            <p:ph idx="6" type="subTitle"/>
          </p:nvPr>
        </p:nvSpPr>
        <p:spPr>
          <a:xfrm>
            <a:off x="6613096" y="3759416"/>
            <a:ext cx="1810500" cy="85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83" name="Google Shape;1583;p101"/>
          <p:cNvSpPr/>
          <p:nvPr/>
        </p:nvSpPr>
        <p:spPr>
          <a:xfrm rot="5754745">
            <a:off x="7960561" y="-240393"/>
            <a:ext cx="1460015" cy="1497269"/>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01"/>
          <p:cNvSpPr/>
          <p:nvPr/>
        </p:nvSpPr>
        <p:spPr>
          <a:xfrm rot="-6761436">
            <a:off x="7493258" y="-63947"/>
            <a:ext cx="651953" cy="858549"/>
          </a:xfrm>
          <a:custGeom>
            <a:rect b="b" l="l" r="r" t="t"/>
            <a:pathLst>
              <a:path extrusionOk="0" h="20040" w="15219">
                <a:moveTo>
                  <a:pt x="13216" y="0"/>
                </a:moveTo>
                <a:cubicBezTo>
                  <a:pt x="12979" y="0"/>
                  <a:pt x="12735" y="81"/>
                  <a:pt x="12542" y="221"/>
                </a:cubicBezTo>
                <a:cubicBezTo>
                  <a:pt x="12186" y="483"/>
                  <a:pt x="11979" y="905"/>
                  <a:pt x="11863" y="1331"/>
                </a:cubicBezTo>
                <a:cubicBezTo>
                  <a:pt x="11722" y="1850"/>
                  <a:pt x="11696" y="2399"/>
                  <a:pt x="11780" y="2932"/>
                </a:cubicBezTo>
                <a:cubicBezTo>
                  <a:pt x="11824" y="3209"/>
                  <a:pt x="11955" y="3991"/>
                  <a:pt x="12240" y="4246"/>
                </a:cubicBezTo>
                <a:cubicBezTo>
                  <a:pt x="11998" y="4886"/>
                  <a:pt x="11710" y="5506"/>
                  <a:pt x="11350" y="6110"/>
                </a:cubicBezTo>
                <a:cubicBezTo>
                  <a:pt x="11165" y="6417"/>
                  <a:pt x="10967" y="6713"/>
                  <a:pt x="10758" y="6998"/>
                </a:cubicBezTo>
                <a:cubicBezTo>
                  <a:pt x="10751" y="6786"/>
                  <a:pt x="10703" y="6511"/>
                  <a:pt x="10713" y="6377"/>
                </a:cubicBezTo>
                <a:cubicBezTo>
                  <a:pt x="10736" y="6089"/>
                  <a:pt x="10787" y="5803"/>
                  <a:pt x="10867" y="5527"/>
                </a:cubicBezTo>
                <a:cubicBezTo>
                  <a:pt x="10957" y="5214"/>
                  <a:pt x="11081" y="4912"/>
                  <a:pt x="11146" y="4595"/>
                </a:cubicBezTo>
                <a:cubicBezTo>
                  <a:pt x="11222" y="4221"/>
                  <a:pt x="11213" y="3818"/>
                  <a:pt x="11039" y="3478"/>
                </a:cubicBezTo>
                <a:cubicBezTo>
                  <a:pt x="10872" y="3153"/>
                  <a:pt x="10533" y="2901"/>
                  <a:pt x="10166" y="2901"/>
                </a:cubicBezTo>
                <a:cubicBezTo>
                  <a:pt x="10152" y="2901"/>
                  <a:pt x="10138" y="2902"/>
                  <a:pt x="10124" y="2902"/>
                </a:cubicBezTo>
                <a:cubicBezTo>
                  <a:pt x="9826" y="2918"/>
                  <a:pt x="9556" y="3099"/>
                  <a:pt x="9380" y="3339"/>
                </a:cubicBezTo>
                <a:cubicBezTo>
                  <a:pt x="9202" y="3579"/>
                  <a:pt x="9114" y="3872"/>
                  <a:pt x="9070" y="4167"/>
                </a:cubicBezTo>
                <a:cubicBezTo>
                  <a:pt x="8938" y="5054"/>
                  <a:pt x="9227" y="5983"/>
                  <a:pt x="9796" y="6670"/>
                </a:cubicBezTo>
                <a:cubicBezTo>
                  <a:pt x="9913" y="6813"/>
                  <a:pt x="10274" y="7228"/>
                  <a:pt x="10521" y="7308"/>
                </a:cubicBezTo>
                <a:cubicBezTo>
                  <a:pt x="9919" y="8070"/>
                  <a:pt x="9224" y="8753"/>
                  <a:pt x="8456" y="9356"/>
                </a:cubicBezTo>
                <a:lnTo>
                  <a:pt x="8467" y="9317"/>
                </a:lnTo>
                <a:cubicBezTo>
                  <a:pt x="8519" y="9127"/>
                  <a:pt x="8536" y="8930"/>
                  <a:pt x="8580" y="8738"/>
                </a:cubicBezTo>
                <a:cubicBezTo>
                  <a:pt x="8672" y="8318"/>
                  <a:pt x="8885" y="7936"/>
                  <a:pt x="9032" y="7532"/>
                </a:cubicBezTo>
                <a:cubicBezTo>
                  <a:pt x="9179" y="7128"/>
                  <a:pt x="9259" y="6668"/>
                  <a:pt x="9089" y="6274"/>
                </a:cubicBezTo>
                <a:cubicBezTo>
                  <a:pt x="9012" y="6100"/>
                  <a:pt x="8888" y="5947"/>
                  <a:pt x="8741" y="5826"/>
                </a:cubicBezTo>
                <a:cubicBezTo>
                  <a:pt x="8529" y="5653"/>
                  <a:pt x="8249" y="5555"/>
                  <a:pt x="7976" y="5555"/>
                </a:cubicBezTo>
                <a:cubicBezTo>
                  <a:pt x="7753" y="5555"/>
                  <a:pt x="7536" y="5621"/>
                  <a:pt x="7363" y="5764"/>
                </a:cubicBezTo>
                <a:cubicBezTo>
                  <a:pt x="7149" y="5941"/>
                  <a:pt x="7029" y="6209"/>
                  <a:pt x="6955" y="6475"/>
                </a:cubicBezTo>
                <a:cubicBezTo>
                  <a:pt x="6786" y="7077"/>
                  <a:pt x="6809" y="7731"/>
                  <a:pt x="7024" y="8318"/>
                </a:cubicBezTo>
                <a:cubicBezTo>
                  <a:pt x="7170" y="8720"/>
                  <a:pt x="7404" y="9089"/>
                  <a:pt x="7702" y="9394"/>
                </a:cubicBezTo>
                <a:cubicBezTo>
                  <a:pt x="7763" y="9455"/>
                  <a:pt x="7891" y="9608"/>
                  <a:pt x="8010" y="9698"/>
                </a:cubicBezTo>
                <a:cubicBezTo>
                  <a:pt x="7193" y="10306"/>
                  <a:pt x="6343" y="10871"/>
                  <a:pt x="5544" y="11504"/>
                </a:cubicBezTo>
                <a:cubicBezTo>
                  <a:pt x="5566" y="11447"/>
                  <a:pt x="5586" y="11395"/>
                  <a:pt x="5604" y="11358"/>
                </a:cubicBezTo>
                <a:cubicBezTo>
                  <a:pt x="5761" y="11030"/>
                  <a:pt x="5917" y="10698"/>
                  <a:pt x="6075" y="10370"/>
                </a:cubicBezTo>
                <a:cubicBezTo>
                  <a:pt x="6226" y="10054"/>
                  <a:pt x="6377" y="9736"/>
                  <a:pt x="6453" y="9394"/>
                </a:cubicBezTo>
                <a:cubicBezTo>
                  <a:pt x="6530" y="9052"/>
                  <a:pt x="6523" y="8682"/>
                  <a:pt x="6367" y="8369"/>
                </a:cubicBezTo>
                <a:cubicBezTo>
                  <a:pt x="6229" y="8091"/>
                  <a:pt x="5972" y="7869"/>
                  <a:pt x="5669" y="7795"/>
                </a:cubicBezTo>
                <a:cubicBezTo>
                  <a:pt x="5595" y="7776"/>
                  <a:pt x="5518" y="7767"/>
                  <a:pt x="5440" y="7767"/>
                </a:cubicBezTo>
                <a:cubicBezTo>
                  <a:pt x="5207" y="7767"/>
                  <a:pt x="4972" y="7851"/>
                  <a:pt x="4801" y="8011"/>
                </a:cubicBezTo>
                <a:cubicBezTo>
                  <a:pt x="4300" y="8478"/>
                  <a:pt x="4192" y="9438"/>
                  <a:pt x="4245" y="10080"/>
                </a:cubicBezTo>
                <a:cubicBezTo>
                  <a:pt x="4252" y="10171"/>
                  <a:pt x="4263" y="10268"/>
                  <a:pt x="4279" y="10370"/>
                </a:cubicBezTo>
                <a:cubicBezTo>
                  <a:pt x="4368" y="10931"/>
                  <a:pt x="4599" y="11635"/>
                  <a:pt x="5069" y="11901"/>
                </a:cubicBezTo>
                <a:cubicBezTo>
                  <a:pt x="4992" y="11966"/>
                  <a:pt x="4918" y="12033"/>
                  <a:pt x="4844" y="12100"/>
                </a:cubicBezTo>
                <a:cubicBezTo>
                  <a:pt x="4247" y="12639"/>
                  <a:pt x="3691" y="13224"/>
                  <a:pt x="3179" y="13845"/>
                </a:cubicBezTo>
                <a:cubicBezTo>
                  <a:pt x="3346" y="13336"/>
                  <a:pt x="3448" y="12804"/>
                  <a:pt x="3477" y="12267"/>
                </a:cubicBezTo>
                <a:cubicBezTo>
                  <a:pt x="3502" y="11821"/>
                  <a:pt x="3474" y="11360"/>
                  <a:pt x="3310" y="10943"/>
                </a:cubicBezTo>
                <a:cubicBezTo>
                  <a:pt x="3144" y="10524"/>
                  <a:pt x="2824" y="10153"/>
                  <a:pt x="2401" y="10006"/>
                </a:cubicBezTo>
                <a:cubicBezTo>
                  <a:pt x="2282" y="9965"/>
                  <a:pt x="2155" y="9945"/>
                  <a:pt x="2028" y="9945"/>
                </a:cubicBezTo>
                <a:cubicBezTo>
                  <a:pt x="1703" y="9945"/>
                  <a:pt x="1379" y="10079"/>
                  <a:pt x="1191" y="10341"/>
                </a:cubicBezTo>
                <a:cubicBezTo>
                  <a:pt x="991" y="10623"/>
                  <a:pt x="969" y="11002"/>
                  <a:pt x="1053" y="11338"/>
                </a:cubicBezTo>
                <a:cubicBezTo>
                  <a:pt x="1139" y="11675"/>
                  <a:pt x="1319" y="11978"/>
                  <a:pt x="1495" y="12276"/>
                </a:cubicBezTo>
                <a:cubicBezTo>
                  <a:pt x="1837" y="12850"/>
                  <a:pt x="2180" y="13427"/>
                  <a:pt x="2522" y="14002"/>
                </a:cubicBezTo>
                <a:cubicBezTo>
                  <a:pt x="2558" y="14063"/>
                  <a:pt x="2645" y="14271"/>
                  <a:pt x="2728" y="14417"/>
                </a:cubicBezTo>
                <a:cubicBezTo>
                  <a:pt x="2490" y="14733"/>
                  <a:pt x="2264" y="15057"/>
                  <a:pt x="2049" y="15387"/>
                </a:cubicBezTo>
                <a:cubicBezTo>
                  <a:pt x="1907" y="15610"/>
                  <a:pt x="1770" y="15833"/>
                  <a:pt x="1638" y="16060"/>
                </a:cubicBezTo>
                <a:cubicBezTo>
                  <a:pt x="1500" y="16289"/>
                  <a:pt x="1444" y="16393"/>
                  <a:pt x="1299" y="16669"/>
                </a:cubicBezTo>
                <a:cubicBezTo>
                  <a:pt x="777" y="17660"/>
                  <a:pt x="358" y="18701"/>
                  <a:pt x="46" y="19776"/>
                </a:cubicBezTo>
                <a:cubicBezTo>
                  <a:pt x="1" y="19932"/>
                  <a:pt x="131" y="20039"/>
                  <a:pt x="254" y="20039"/>
                </a:cubicBezTo>
                <a:cubicBezTo>
                  <a:pt x="330" y="20039"/>
                  <a:pt x="404" y="19998"/>
                  <a:pt x="432" y="19901"/>
                </a:cubicBezTo>
                <a:cubicBezTo>
                  <a:pt x="736" y="18858"/>
                  <a:pt x="1145" y="17844"/>
                  <a:pt x="1649" y="16883"/>
                </a:cubicBezTo>
                <a:cubicBezTo>
                  <a:pt x="1779" y="17005"/>
                  <a:pt x="1975" y="17139"/>
                  <a:pt x="2040" y="17187"/>
                </a:cubicBezTo>
                <a:cubicBezTo>
                  <a:pt x="2413" y="17457"/>
                  <a:pt x="2853" y="17639"/>
                  <a:pt x="3311" y="17694"/>
                </a:cubicBezTo>
                <a:cubicBezTo>
                  <a:pt x="3407" y="17706"/>
                  <a:pt x="3504" y="17711"/>
                  <a:pt x="3600" y="17711"/>
                </a:cubicBezTo>
                <a:cubicBezTo>
                  <a:pt x="4318" y="17711"/>
                  <a:pt x="5038" y="17402"/>
                  <a:pt x="5501" y="16853"/>
                </a:cubicBezTo>
                <a:cubicBezTo>
                  <a:pt x="5789" y="16512"/>
                  <a:pt x="5975" y="16025"/>
                  <a:pt x="5786" y="15624"/>
                </a:cubicBezTo>
                <a:cubicBezTo>
                  <a:pt x="5631" y="15293"/>
                  <a:pt x="5248" y="15108"/>
                  <a:pt x="4882" y="15108"/>
                </a:cubicBezTo>
                <a:cubicBezTo>
                  <a:pt x="4877" y="15108"/>
                  <a:pt x="4871" y="15108"/>
                  <a:pt x="4865" y="15108"/>
                </a:cubicBezTo>
                <a:cubicBezTo>
                  <a:pt x="4492" y="15111"/>
                  <a:pt x="4140" y="15275"/>
                  <a:pt x="3826" y="15477"/>
                </a:cubicBezTo>
                <a:cubicBezTo>
                  <a:pt x="3513" y="15678"/>
                  <a:pt x="3230" y="15924"/>
                  <a:pt x="2913" y="16120"/>
                </a:cubicBezTo>
                <a:cubicBezTo>
                  <a:pt x="2642" y="16289"/>
                  <a:pt x="2347" y="16422"/>
                  <a:pt x="2040" y="16514"/>
                </a:cubicBezTo>
                <a:cubicBezTo>
                  <a:pt x="1987" y="16531"/>
                  <a:pt x="1910" y="16539"/>
                  <a:pt x="1831" y="16549"/>
                </a:cubicBezTo>
                <a:cubicBezTo>
                  <a:pt x="2344" y="15624"/>
                  <a:pt x="2948" y="14750"/>
                  <a:pt x="3630" y="13940"/>
                </a:cubicBezTo>
                <a:cubicBezTo>
                  <a:pt x="3797" y="13977"/>
                  <a:pt x="4041" y="13996"/>
                  <a:pt x="4117" y="14012"/>
                </a:cubicBezTo>
                <a:cubicBezTo>
                  <a:pt x="4768" y="14157"/>
                  <a:pt x="5422" y="14303"/>
                  <a:pt x="6075" y="14448"/>
                </a:cubicBezTo>
                <a:cubicBezTo>
                  <a:pt x="6372" y="14513"/>
                  <a:pt x="6673" y="14580"/>
                  <a:pt x="6976" y="14580"/>
                </a:cubicBezTo>
                <a:cubicBezTo>
                  <a:pt x="7019" y="14580"/>
                  <a:pt x="7062" y="14579"/>
                  <a:pt x="7104" y="14576"/>
                </a:cubicBezTo>
                <a:cubicBezTo>
                  <a:pt x="7449" y="14551"/>
                  <a:pt x="7804" y="14412"/>
                  <a:pt x="8009" y="14132"/>
                </a:cubicBezTo>
                <a:cubicBezTo>
                  <a:pt x="8275" y="13770"/>
                  <a:pt x="8221" y="13234"/>
                  <a:pt x="7949" y="12878"/>
                </a:cubicBezTo>
                <a:cubicBezTo>
                  <a:pt x="7676" y="12521"/>
                  <a:pt x="7224" y="12334"/>
                  <a:pt x="6774" y="12308"/>
                </a:cubicBezTo>
                <a:cubicBezTo>
                  <a:pt x="6731" y="12305"/>
                  <a:pt x="6687" y="12304"/>
                  <a:pt x="6644" y="12304"/>
                </a:cubicBezTo>
                <a:cubicBezTo>
                  <a:pt x="6242" y="12304"/>
                  <a:pt x="5842" y="12415"/>
                  <a:pt x="5464" y="12564"/>
                </a:cubicBezTo>
                <a:cubicBezTo>
                  <a:pt x="5079" y="12715"/>
                  <a:pt x="4710" y="12905"/>
                  <a:pt x="4364" y="13129"/>
                </a:cubicBezTo>
                <a:cubicBezTo>
                  <a:pt x="4582" y="12904"/>
                  <a:pt x="4807" y="12683"/>
                  <a:pt x="5040" y="12471"/>
                </a:cubicBezTo>
                <a:cubicBezTo>
                  <a:pt x="5573" y="11982"/>
                  <a:pt x="6148" y="11546"/>
                  <a:pt x="6731" y="11123"/>
                </a:cubicBezTo>
                <a:cubicBezTo>
                  <a:pt x="6869" y="11220"/>
                  <a:pt x="7119" y="11338"/>
                  <a:pt x="7186" y="11385"/>
                </a:cubicBezTo>
                <a:cubicBezTo>
                  <a:pt x="7741" y="11757"/>
                  <a:pt x="8297" y="12129"/>
                  <a:pt x="8852" y="12501"/>
                </a:cubicBezTo>
                <a:cubicBezTo>
                  <a:pt x="9140" y="12694"/>
                  <a:pt x="9434" y="12891"/>
                  <a:pt x="9765" y="12994"/>
                </a:cubicBezTo>
                <a:cubicBezTo>
                  <a:pt x="9905" y="13038"/>
                  <a:pt x="10055" y="13063"/>
                  <a:pt x="10202" y="13063"/>
                </a:cubicBezTo>
                <a:cubicBezTo>
                  <a:pt x="10402" y="13063"/>
                  <a:pt x="10599" y="13017"/>
                  <a:pt x="10768" y="12911"/>
                </a:cubicBezTo>
                <a:cubicBezTo>
                  <a:pt x="11146" y="12668"/>
                  <a:pt x="11293" y="12152"/>
                  <a:pt x="11168" y="11722"/>
                </a:cubicBezTo>
                <a:cubicBezTo>
                  <a:pt x="11042" y="11291"/>
                  <a:pt x="10690" y="10951"/>
                  <a:pt x="10281" y="10764"/>
                </a:cubicBezTo>
                <a:cubicBezTo>
                  <a:pt x="9874" y="10578"/>
                  <a:pt x="9416" y="10527"/>
                  <a:pt x="8967" y="10527"/>
                </a:cubicBezTo>
                <a:cubicBezTo>
                  <a:pt x="8391" y="10527"/>
                  <a:pt x="7817" y="10610"/>
                  <a:pt x="7264" y="10770"/>
                </a:cubicBezTo>
                <a:cubicBezTo>
                  <a:pt x="7250" y="10774"/>
                  <a:pt x="7228" y="10778"/>
                  <a:pt x="7202" y="10786"/>
                </a:cubicBezTo>
                <a:cubicBezTo>
                  <a:pt x="7680" y="10444"/>
                  <a:pt x="8160" y="10105"/>
                  <a:pt x="8627" y="9745"/>
                </a:cubicBezTo>
                <a:cubicBezTo>
                  <a:pt x="8880" y="9550"/>
                  <a:pt x="9122" y="9346"/>
                  <a:pt x="9358" y="9134"/>
                </a:cubicBezTo>
                <a:cubicBezTo>
                  <a:pt x="9464" y="9178"/>
                  <a:pt x="9641" y="9214"/>
                  <a:pt x="9701" y="9240"/>
                </a:cubicBezTo>
                <a:cubicBezTo>
                  <a:pt x="9857" y="9305"/>
                  <a:pt x="10008" y="9383"/>
                  <a:pt x="10155" y="9465"/>
                </a:cubicBezTo>
                <a:cubicBezTo>
                  <a:pt x="10443" y="9627"/>
                  <a:pt x="10717" y="9808"/>
                  <a:pt x="11001" y="9976"/>
                </a:cubicBezTo>
                <a:cubicBezTo>
                  <a:pt x="11448" y="10238"/>
                  <a:pt x="11959" y="10463"/>
                  <a:pt x="12466" y="10463"/>
                </a:cubicBezTo>
                <a:cubicBezTo>
                  <a:pt x="12580" y="10463"/>
                  <a:pt x="12695" y="10452"/>
                  <a:pt x="12808" y="10426"/>
                </a:cubicBezTo>
                <a:cubicBezTo>
                  <a:pt x="13009" y="10383"/>
                  <a:pt x="13201" y="10294"/>
                  <a:pt x="13346" y="10156"/>
                </a:cubicBezTo>
                <a:cubicBezTo>
                  <a:pt x="13702" y="9816"/>
                  <a:pt x="13702" y="9218"/>
                  <a:pt x="13419" y="8805"/>
                </a:cubicBezTo>
                <a:cubicBezTo>
                  <a:pt x="13135" y="8392"/>
                  <a:pt x="12629" y="8157"/>
                  <a:pt x="12123" y="8100"/>
                </a:cubicBezTo>
                <a:cubicBezTo>
                  <a:pt x="12027" y="8089"/>
                  <a:pt x="11930" y="8084"/>
                  <a:pt x="11834" y="8084"/>
                </a:cubicBezTo>
                <a:cubicBezTo>
                  <a:pt x="11426" y="8084"/>
                  <a:pt x="11021" y="8174"/>
                  <a:pt x="10632" y="8289"/>
                </a:cubicBezTo>
                <a:cubicBezTo>
                  <a:pt x="10553" y="8312"/>
                  <a:pt x="10277" y="8404"/>
                  <a:pt x="9992" y="8522"/>
                </a:cubicBezTo>
                <a:cubicBezTo>
                  <a:pt x="10473" y="8022"/>
                  <a:pt x="10911" y="7478"/>
                  <a:pt x="11299" y="6896"/>
                </a:cubicBezTo>
                <a:cubicBezTo>
                  <a:pt x="11443" y="6986"/>
                  <a:pt x="11744" y="7074"/>
                  <a:pt x="11835" y="7103"/>
                </a:cubicBezTo>
                <a:cubicBezTo>
                  <a:pt x="12114" y="7193"/>
                  <a:pt x="12408" y="7241"/>
                  <a:pt x="12702" y="7241"/>
                </a:cubicBezTo>
                <a:cubicBezTo>
                  <a:pt x="12869" y="7241"/>
                  <a:pt x="13037" y="7225"/>
                  <a:pt x="13202" y="7193"/>
                </a:cubicBezTo>
                <a:cubicBezTo>
                  <a:pt x="14002" y="7036"/>
                  <a:pt x="14717" y="6472"/>
                  <a:pt x="15024" y="5717"/>
                </a:cubicBezTo>
                <a:cubicBezTo>
                  <a:pt x="15191" y="5306"/>
                  <a:pt x="15219" y="4785"/>
                  <a:pt x="14915" y="4461"/>
                </a:cubicBezTo>
                <a:cubicBezTo>
                  <a:pt x="14744" y="4280"/>
                  <a:pt x="14495" y="4196"/>
                  <a:pt x="14243" y="4196"/>
                </a:cubicBezTo>
                <a:cubicBezTo>
                  <a:pt x="14119" y="4196"/>
                  <a:pt x="13995" y="4216"/>
                  <a:pt x="13880" y="4255"/>
                </a:cubicBezTo>
                <a:cubicBezTo>
                  <a:pt x="13526" y="4372"/>
                  <a:pt x="13240" y="4637"/>
                  <a:pt x="13006" y="4925"/>
                </a:cubicBezTo>
                <a:cubicBezTo>
                  <a:pt x="12770" y="5214"/>
                  <a:pt x="12574" y="5534"/>
                  <a:pt x="12334" y="5819"/>
                </a:cubicBezTo>
                <a:cubicBezTo>
                  <a:pt x="12129" y="6065"/>
                  <a:pt x="11889" y="6281"/>
                  <a:pt x="11627" y="6463"/>
                </a:cubicBezTo>
                <a:cubicBezTo>
                  <a:pt x="11603" y="6481"/>
                  <a:pt x="11569" y="6497"/>
                  <a:pt x="11534" y="6515"/>
                </a:cubicBezTo>
                <a:cubicBezTo>
                  <a:pt x="11955" y="5826"/>
                  <a:pt x="12322" y="5070"/>
                  <a:pt x="12591" y="4285"/>
                </a:cubicBezTo>
                <a:cubicBezTo>
                  <a:pt x="12945" y="4111"/>
                  <a:pt x="13321" y="3426"/>
                  <a:pt x="13459" y="3189"/>
                </a:cubicBezTo>
                <a:cubicBezTo>
                  <a:pt x="13749" y="2695"/>
                  <a:pt x="13958" y="2154"/>
                  <a:pt x="14070" y="1590"/>
                </a:cubicBezTo>
                <a:cubicBezTo>
                  <a:pt x="14169" y="1098"/>
                  <a:pt x="14162" y="506"/>
                  <a:pt x="13772" y="187"/>
                </a:cubicBezTo>
                <a:cubicBezTo>
                  <a:pt x="13615" y="58"/>
                  <a:pt x="13418" y="0"/>
                  <a:pt x="13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5" name="Google Shape;1585;p101"/>
          <p:cNvGrpSpPr/>
          <p:nvPr/>
        </p:nvGrpSpPr>
        <p:grpSpPr>
          <a:xfrm rot="8744466">
            <a:off x="-86319" y="1886317"/>
            <a:ext cx="592134" cy="1306068"/>
            <a:chOff x="1768957" y="2795221"/>
            <a:chExt cx="905793" cy="1997906"/>
          </a:xfrm>
        </p:grpSpPr>
        <p:sp>
          <p:nvSpPr>
            <p:cNvPr id="1586" name="Google Shape;1586;p101"/>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01"/>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01"/>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 name="Google Shape;1589;p101"/>
          <p:cNvSpPr/>
          <p:nvPr/>
        </p:nvSpPr>
        <p:spPr>
          <a:xfrm rot="855082">
            <a:off x="8857969" y="2475022"/>
            <a:ext cx="193438" cy="1934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01"/>
          <p:cNvSpPr/>
          <p:nvPr/>
        </p:nvSpPr>
        <p:spPr>
          <a:xfrm rot="-3107342">
            <a:off x="-635821" y="1257174"/>
            <a:ext cx="1332988" cy="129399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01"/>
          <p:cNvSpPr/>
          <p:nvPr/>
        </p:nvSpPr>
        <p:spPr>
          <a:xfrm rot="208197">
            <a:off x="8675491" y="2975369"/>
            <a:ext cx="157013" cy="15705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01"/>
          <p:cNvSpPr/>
          <p:nvPr/>
        </p:nvSpPr>
        <p:spPr>
          <a:xfrm rot="-5300691">
            <a:off x="8770043" y="544196"/>
            <a:ext cx="157015" cy="15705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01"/>
          <p:cNvSpPr/>
          <p:nvPr/>
        </p:nvSpPr>
        <p:spPr>
          <a:xfrm rot="-4312839">
            <a:off x="8575878" y="218545"/>
            <a:ext cx="157016" cy="15706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4" name="Google Shape;1594;p101"/>
          <p:cNvGrpSpPr/>
          <p:nvPr/>
        </p:nvGrpSpPr>
        <p:grpSpPr>
          <a:xfrm rot="-9960649">
            <a:off x="8499427" y="905602"/>
            <a:ext cx="625951" cy="1124193"/>
            <a:chOff x="1091670" y="1268815"/>
            <a:chExt cx="432581" cy="776982"/>
          </a:xfrm>
        </p:grpSpPr>
        <p:sp>
          <p:nvSpPr>
            <p:cNvPr id="1595" name="Google Shape;1595;p101"/>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01"/>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 name="Google Shape;1597;p101"/>
          <p:cNvGrpSpPr/>
          <p:nvPr/>
        </p:nvGrpSpPr>
        <p:grpSpPr>
          <a:xfrm rot="6063135">
            <a:off x="-146825" y="1315741"/>
            <a:ext cx="1031792" cy="1300839"/>
            <a:chOff x="-185466" y="1066312"/>
            <a:chExt cx="886195" cy="1117277"/>
          </a:xfrm>
        </p:grpSpPr>
        <p:sp>
          <p:nvSpPr>
            <p:cNvPr id="1598" name="Google Shape;1598;p101"/>
            <p:cNvSpPr/>
            <p:nvPr/>
          </p:nvSpPr>
          <p:spPr>
            <a:xfrm flipH="1" rot="-602945">
              <a:off x="100238" y="1104172"/>
              <a:ext cx="463244" cy="333242"/>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01"/>
            <p:cNvSpPr/>
            <p:nvPr/>
          </p:nvSpPr>
          <p:spPr>
            <a:xfrm flipH="1" rot="-602945">
              <a:off x="367170" y="1412062"/>
              <a:ext cx="310399" cy="292748"/>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01"/>
            <p:cNvSpPr/>
            <p:nvPr/>
          </p:nvSpPr>
          <p:spPr>
            <a:xfrm flipH="1" rot="-602945">
              <a:off x="-116166" y="1266632"/>
              <a:ext cx="737815" cy="859175"/>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1" name="Google Shape;1601;p101"/>
          <p:cNvSpPr/>
          <p:nvPr/>
        </p:nvSpPr>
        <p:spPr>
          <a:xfrm flipH="1" rot="-154509">
            <a:off x="-262229" y="301923"/>
            <a:ext cx="943768" cy="453796"/>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01"/>
          <p:cNvSpPr/>
          <p:nvPr/>
        </p:nvSpPr>
        <p:spPr>
          <a:xfrm rot="1434517">
            <a:off x="531130" y="1167945"/>
            <a:ext cx="157007" cy="15705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01"/>
          <p:cNvSpPr/>
          <p:nvPr/>
        </p:nvSpPr>
        <p:spPr>
          <a:xfrm rot="586120">
            <a:off x="208384" y="823823"/>
            <a:ext cx="157011" cy="15705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01"/>
          <p:cNvSpPr txBox="1"/>
          <p:nvPr>
            <p:ph idx="7" type="subTitle"/>
          </p:nvPr>
        </p:nvSpPr>
        <p:spPr>
          <a:xfrm>
            <a:off x="2482500" y="1366800"/>
            <a:ext cx="4179000" cy="85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1605" name="Shape 1605"/>
        <p:cNvGrpSpPr/>
        <p:nvPr/>
      </p:nvGrpSpPr>
      <p:grpSpPr>
        <a:xfrm>
          <a:off x="0" y="0"/>
          <a:ext cx="0" cy="0"/>
          <a:chOff x="0" y="0"/>
          <a:chExt cx="0" cy="0"/>
        </a:xfrm>
      </p:grpSpPr>
      <p:sp>
        <p:nvSpPr>
          <p:cNvPr id="1606" name="Google Shape;1606;p102"/>
          <p:cNvSpPr/>
          <p:nvPr/>
        </p:nvSpPr>
        <p:spPr>
          <a:xfrm flipH="1" rot="-719841">
            <a:off x="8017339" y="269057"/>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7" name="Google Shape;1607;p102"/>
          <p:cNvGrpSpPr/>
          <p:nvPr/>
        </p:nvGrpSpPr>
        <p:grpSpPr>
          <a:xfrm rot="-2856641">
            <a:off x="7887294" y="487400"/>
            <a:ext cx="1086955" cy="2397494"/>
            <a:chOff x="1768957" y="2795221"/>
            <a:chExt cx="905793" cy="1997906"/>
          </a:xfrm>
        </p:grpSpPr>
        <p:sp>
          <p:nvSpPr>
            <p:cNvPr id="1608" name="Google Shape;1608;p102"/>
            <p:cNvSpPr/>
            <p:nvPr/>
          </p:nvSpPr>
          <p:spPr>
            <a:xfrm>
              <a:off x="1768957" y="2795221"/>
              <a:ext cx="905793" cy="1669328"/>
            </a:xfrm>
            <a:custGeom>
              <a:rect b="b" l="l" r="r" t="t"/>
              <a:pathLst>
                <a:path extrusionOk="0" h="23868" w="12951">
                  <a:moveTo>
                    <a:pt x="4093" y="0"/>
                  </a:moveTo>
                  <a:cubicBezTo>
                    <a:pt x="4051" y="0"/>
                    <a:pt x="4010" y="4"/>
                    <a:pt x="3970" y="10"/>
                  </a:cubicBezTo>
                  <a:cubicBezTo>
                    <a:pt x="3715" y="50"/>
                    <a:pt x="3483" y="212"/>
                    <a:pt x="3378" y="484"/>
                  </a:cubicBezTo>
                  <a:cubicBezTo>
                    <a:pt x="2458" y="2843"/>
                    <a:pt x="2557" y="5615"/>
                    <a:pt x="3692" y="7935"/>
                  </a:cubicBezTo>
                  <a:cubicBezTo>
                    <a:pt x="3176" y="7580"/>
                    <a:pt x="2660" y="7221"/>
                    <a:pt x="2144" y="6865"/>
                  </a:cubicBezTo>
                  <a:cubicBezTo>
                    <a:pt x="1998" y="6763"/>
                    <a:pt x="1833" y="6658"/>
                    <a:pt x="1661" y="6658"/>
                  </a:cubicBezTo>
                  <a:cubicBezTo>
                    <a:pt x="1574" y="6658"/>
                    <a:pt x="1486" y="6685"/>
                    <a:pt x="1396" y="6753"/>
                  </a:cubicBezTo>
                  <a:cubicBezTo>
                    <a:pt x="1389" y="6759"/>
                    <a:pt x="1382" y="6765"/>
                    <a:pt x="1375" y="6770"/>
                  </a:cubicBezTo>
                  <a:cubicBezTo>
                    <a:pt x="1270" y="6859"/>
                    <a:pt x="1204" y="6986"/>
                    <a:pt x="1183" y="7119"/>
                  </a:cubicBezTo>
                  <a:cubicBezTo>
                    <a:pt x="1175" y="7163"/>
                    <a:pt x="1172" y="7207"/>
                    <a:pt x="1175" y="7250"/>
                  </a:cubicBezTo>
                  <a:cubicBezTo>
                    <a:pt x="1252" y="9081"/>
                    <a:pt x="1953" y="10892"/>
                    <a:pt x="3125" y="12330"/>
                  </a:cubicBezTo>
                  <a:cubicBezTo>
                    <a:pt x="2637" y="11751"/>
                    <a:pt x="1994" y="11301"/>
                    <a:pt x="1286" y="11039"/>
                  </a:cubicBezTo>
                  <a:cubicBezTo>
                    <a:pt x="1172" y="10997"/>
                    <a:pt x="1050" y="10960"/>
                    <a:pt x="931" y="10960"/>
                  </a:cubicBezTo>
                  <a:cubicBezTo>
                    <a:pt x="846" y="10960"/>
                    <a:pt x="761" y="10979"/>
                    <a:pt x="682" y="11030"/>
                  </a:cubicBezTo>
                  <a:cubicBezTo>
                    <a:pt x="645" y="11056"/>
                    <a:pt x="610" y="11087"/>
                    <a:pt x="575" y="11126"/>
                  </a:cubicBezTo>
                  <a:cubicBezTo>
                    <a:pt x="524" y="11187"/>
                    <a:pt x="486" y="11256"/>
                    <a:pt x="460" y="11328"/>
                  </a:cubicBezTo>
                  <a:cubicBezTo>
                    <a:pt x="406" y="11493"/>
                    <a:pt x="414" y="11676"/>
                    <a:pt x="482" y="11843"/>
                  </a:cubicBezTo>
                  <a:cubicBezTo>
                    <a:pt x="1255" y="13714"/>
                    <a:pt x="2376" y="15449"/>
                    <a:pt x="3772" y="16930"/>
                  </a:cubicBezTo>
                  <a:cubicBezTo>
                    <a:pt x="3134" y="16295"/>
                    <a:pt x="2341" y="15817"/>
                    <a:pt x="1485" y="15548"/>
                  </a:cubicBezTo>
                  <a:cubicBezTo>
                    <a:pt x="1304" y="15490"/>
                    <a:pt x="1098" y="15456"/>
                    <a:pt x="898" y="15456"/>
                  </a:cubicBezTo>
                  <a:cubicBezTo>
                    <a:pt x="756" y="15456"/>
                    <a:pt x="617" y="15473"/>
                    <a:pt x="492" y="15511"/>
                  </a:cubicBezTo>
                  <a:cubicBezTo>
                    <a:pt x="358" y="15550"/>
                    <a:pt x="245" y="15613"/>
                    <a:pt x="159" y="15700"/>
                  </a:cubicBezTo>
                  <a:cubicBezTo>
                    <a:pt x="59" y="15802"/>
                    <a:pt x="1" y="15940"/>
                    <a:pt x="1" y="16119"/>
                  </a:cubicBezTo>
                  <a:cubicBezTo>
                    <a:pt x="2" y="16254"/>
                    <a:pt x="41" y="16386"/>
                    <a:pt x="102" y="16507"/>
                  </a:cubicBezTo>
                  <a:cubicBezTo>
                    <a:pt x="1424" y="19059"/>
                    <a:pt x="3330" y="21338"/>
                    <a:pt x="5627" y="23088"/>
                  </a:cubicBezTo>
                  <a:cubicBezTo>
                    <a:pt x="6341" y="23630"/>
                    <a:pt x="6977" y="23867"/>
                    <a:pt x="7561" y="23867"/>
                  </a:cubicBezTo>
                  <a:cubicBezTo>
                    <a:pt x="7773" y="23867"/>
                    <a:pt x="7979" y="23836"/>
                    <a:pt x="8179" y="23777"/>
                  </a:cubicBezTo>
                  <a:cubicBezTo>
                    <a:pt x="8347" y="23727"/>
                    <a:pt x="8513" y="23656"/>
                    <a:pt x="8675" y="23569"/>
                  </a:cubicBezTo>
                  <a:cubicBezTo>
                    <a:pt x="9355" y="23198"/>
                    <a:pt x="9979" y="22510"/>
                    <a:pt x="10601" y="21655"/>
                  </a:cubicBezTo>
                  <a:cubicBezTo>
                    <a:pt x="11633" y="20233"/>
                    <a:pt x="12684" y="18727"/>
                    <a:pt x="12903" y="16969"/>
                  </a:cubicBezTo>
                  <a:cubicBezTo>
                    <a:pt x="12951" y="16568"/>
                    <a:pt x="12949" y="16133"/>
                    <a:pt x="12731" y="15785"/>
                  </a:cubicBezTo>
                  <a:cubicBezTo>
                    <a:pt x="12705" y="15738"/>
                    <a:pt x="12671" y="15696"/>
                    <a:pt x="12636" y="15657"/>
                  </a:cubicBezTo>
                  <a:cubicBezTo>
                    <a:pt x="12546" y="15549"/>
                    <a:pt x="12433" y="15463"/>
                    <a:pt x="12309" y="15396"/>
                  </a:cubicBezTo>
                  <a:cubicBezTo>
                    <a:pt x="12094" y="15280"/>
                    <a:pt x="11842" y="15224"/>
                    <a:pt x="11587" y="15224"/>
                  </a:cubicBezTo>
                  <a:cubicBezTo>
                    <a:pt x="11360" y="15224"/>
                    <a:pt x="11131" y="15268"/>
                    <a:pt x="10927" y="15354"/>
                  </a:cubicBezTo>
                  <a:cubicBezTo>
                    <a:pt x="10315" y="15610"/>
                    <a:pt x="9871" y="16139"/>
                    <a:pt x="9451" y="16650"/>
                  </a:cubicBezTo>
                  <a:cubicBezTo>
                    <a:pt x="10403" y="14767"/>
                    <a:pt x="11194" y="12801"/>
                    <a:pt x="11814" y="10779"/>
                  </a:cubicBezTo>
                  <a:cubicBezTo>
                    <a:pt x="11921" y="10427"/>
                    <a:pt x="12021" y="10047"/>
                    <a:pt x="11891" y="9700"/>
                  </a:cubicBezTo>
                  <a:cubicBezTo>
                    <a:pt x="11796" y="9453"/>
                    <a:pt x="11600" y="9278"/>
                    <a:pt x="11360" y="9179"/>
                  </a:cubicBezTo>
                  <a:cubicBezTo>
                    <a:pt x="11232" y="9126"/>
                    <a:pt x="11094" y="9094"/>
                    <a:pt x="10951" y="9082"/>
                  </a:cubicBezTo>
                  <a:cubicBezTo>
                    <a:pt x="10913" y="9079"/>
                    <a:pt x="10875" y="9077"/>
                    <a:pt x="10836" y="9077"/>
                  </a:cubicBezTo>
                  <a:cubicBezTo>
                    <a:pt x="10623" y="9077"/>
                    <a:pt x="10408" y="9125"/>
                    <a:pt x="10223" y="9219"/>
                  </a:cubicBezTo>
                  <a:cubicBezTo>
                    <a:pt x="9649" y="9510"/>
                    <a:pt x="9303" y="10095"/>
                    <a:pt x="8983" y="10651"/>
                  </a:cubicBezTo>
                  <a:cubicBezTo>
                    <a:pt x="9189" y="9126"/>
                    <a:pt x="9397" y="7603"/>
                    <a:pt x="9604" y="6078"/>
                  </a:cubicBezTo>
                  <a:cubicBezTo>
                    <a:pt x="9676" y="5535"/>
                    <a:pt x="9726" y="4908"/>
                    <a:pt x="9346" y="4496"/>
                  </a:cubicBezTo>
                  <a:cubicBezTo>
                    <a:pt x="9255" y="4401"/>
                    <a:pt x="9151" y="4331"/>
                    <a:pt x="9035" y="4284"/>
                  </a:cubicBezTo>
                  <a:cubicBezTo>
                    <a:pt x="8919" y="4232"/>
                    <a:pt x="8789" y="4204"/>
                    <a:pt x="8660" y="4198"/>
                  </a:cubicBezTo>
                  <a:cubicBezTo>
                    <a:pt x="8642" y="4198"/>
                    <a:pt x="8624" y="4197"/>
                    <a:pt x="8605" y="4197"/>
                  </a:cubicBezTo>
                  <a:cubicBezTo>
                    <a:pt x="8189" y="4197"/>
                    <a:pt x="7747" y="4402"/>
                    <a:pt x="7485" y="4732"/>
                  </a:cubicBezTo>
                  <a:cubicBezTo>
                    <a:pt x="7046" y="5280"/>
                    <a:pt x="6966" y="6027"/>
                    <a:pt x="6904" y="6731"/>
                  </a:cubicBezTo>
                  <a:cubicBezTo>
                    <a:pt x="6507" y="4514"/>
                    <a:pt x="6040" y="2163"/>
                    <a:pt x="4755" y="344"/>
                  </a:cubicBezTo>
                  <a:cubicBezTo>
                    <a:pt x="4640" y="183"/>
                    <a:pt x="4486" y="80"/>
                    <a:pt x="4319" y="32"/>
                  </a:cubicBezTo>
                  <a:cubicBezTo>
                    <a:pt x="4244" y="11"/>
                    <a:pt x="4168" y="0"/>
                    <a:pt x="40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02"/>
            <p:cNvSpPr/>
            <p:nvPr/>
          </p:nvSpPr>
          <p:spPr>
            <a:xfrm>
              <a:off x="1780217" y="2795221"/>
              <a:ext cx="872571" cy="1997906"/>
            </a:xfrm>
            <a:custGeom>
              <a:rect b="b" l="l" r="r" t="t"/>
              <a:pathLst>
                <a:path extrusionOk="0" h="28566" w="12476">
                  <a:moveTo>
                    <a:pt x="3935" y="0"/>
                  </a:moveTo>
                  <a:cubicBezTo>
                    <a:pt x="3893" y="0"/>
                    <a:pt x="3852" y="4"/>
                    <a:pt x="3812" y="10"/>
                  </a:cubicBezTo>
                  <a:cubicBezTo>
                    <a:pt x="3999" y="3223"/>
                    <a:pt x="4390" y="6435"/>
                    <a:pt x="4877" y="9620"/>
                  </a:cubicBezTo>
                  <a:cubicBezTo>
                    <a:pt x="4999" y="10408"/>
                    <a:pt x="5127" y="11195"/>
                    <a:pt x="5268" y="11980"/>
                  </a:cubicBezTo>
                  <a:cubicBezTo>
                    <a:pt x="4334" y="10936"/>
                    <a:pt x="3425" y="9879"/>
                    <a:pt x="2596" y="8748"/>
                  </a:cubicBezTo>
                  <a:cubicBezTo>
                    <a:pt x="2129" y="8111"/>
                    <a:pt x="1670" y="7468"/>
                    <a:pt x="1238" y="6805"/>
                  </a:cubicBezTo>
                  <a:cubicBezTo>
                    <a:pt x="1231" y="6792"/>
                    <a:pt x="1224" y="6782"/>
                    <a:pt x="1216" y="6770"/>
                  </a:cubicBezTo>
                  <a:cubicBezTo>
                    <a:pt x="1112" y="6859"/>
                    <a:pt x="1046" y="6986"/>
                    <a:pt x="1025" y="7119"/>
                  </a:cubicBezTo>
                  <a:cubicBezTo>
                    <a:pt x="1403" y="7737"/>
                    <a:pt x="1797" y="8348"/>
                    <a:pt x="2223" y="8935"/>
                  </a:cubicBezTo>
                  <a:cubicBezTo>
                    <a:pt x="3156" y="10228"/>
                    <a:pt x="4171" y="11481"/>
                    <a:pt x="5312" y="12601"/>
                  </a:cubicBezTo>
                  <a:cubicBezTo>
                    <a:pt x="5335" y="12622"/>
                    <a:pt x="5362" y="12638"/>
                    <a:pt x="5388" y="12650"/>
                  </a:cubicBezTo>
                  <a:cubicBezTo>
                    <a:pt x="5620" y="13915"/>
                    <a:pt x="5878" y="15175"/>
                    <a:pt x="6155" y="16433"/>
                  </a:cubicBezTo>
                  <a:cubicBezTo>
                    <a:pt x="4046" y="14896"/>
                    <a:pt x="2163" y="13058"/>
                    <a:pt x="523" y="11030"/>
                  </a:cubicBezTo>
                  <a:cubicBezTo>
                    <a:pt x="485" y="11056"/>
                    <a:pt x="450" y="11087"/>
                    <a:pt x="415" y="11126"/>
                  </a:cubicBezTo>
                  <a:cubicBezTo>
                    <a:pt x="364" y="11187"/>
                    <a:pt x="327" y="11256"/>
                    <a:pt x="302" y="11328"/>
                  </a:cubicBezTo>
                  <a:cubicBezTo>
                    <a:pt x="405" y="11471"/>
                    <a:pt x="513" y="11612"/>
                    <a:pt x="622" y="11751"/>
                  </a:cubicBezTo>
                  <a:cubicBezTo>
                    <a:pt x="1161" y="12441"/>
                    <a:pt x="1743" y="13096"/>
                    <a:pt x="2353" y="13724"/>
                  </a:cubicBezTo>
                  <a:cubicBezTo>
                    <a:pt x="3556" y="14957"/>
                    <a:pt x="4876" y="16070"/>
                    <a:pt x="6295" y="17048"/>
                  </a:cubicBezTo>
                  <a:cubicBezTo>
                    <a:pt x="6644" y="18583"/>
                    <a:pt x="7023" y="20116"/>
                    <a:pt x="7435" y="21637"/>
                  </a:cubicBezTo>
                  <a:cubicBezTo>
                    <a:pt x="6003" y="20734"/>
                    <a:pt x="4637" y="19723"/>
                    <a:pt x="3370" y="18598"/>
                  </a:cubicBezTo>
                  <a:cubicBezTo>
                    <a:pt x="2284" y="17637"/>
                    <a:pt x="1295" y="16589"/>
                    <a:pt x="334" y="15508"/>
                  </a:cubicBezTo>
                  <a:cubicBezTo>
                    <a:pt x="202" y="15549"/>
                    <a:pt x="87" y="15610"/>
                    <a:pt x="1" y="15697"/>
                  </a:cubicBezTo>
                  <a:cubicBezTo>
                    <a:pt x="914" y="16869"/>
                    <a:pt x="1967" y="17936"/>
                    <a:pt x="3072" y="18929"/>
                  </a:cubicBezTo>
                  <a:cubicBezTo>
                    <a:pt x="4469" y="20183"/>
                    <a:pt x="5984" y="21302"/>
                    <a:pt x="7601" y="22253"/>
                  </a:cubicBezTo>
                  <a:cubicBezTo>
                    <a:pt x="7736" y="22760"/>
                    <a:pt x="7877" y="23269"/>
                    <a:pt x="8019" y="23777"/>
                  </a:cubicBezTo>
                  <a:cubicBezTo>
                    <a:pt x="8461" y="25347"/>
                    <a:pt x="8940" y="26911"/>
                    <a:pt x="9512" y="28438"/>
                  </a:cubicBezTo>
                  <a:cubicBezTo>
                    <a:pt x="9546" y="28528"/>
                    <a:pt x="9624" y="28566"/>
                    <a:pt x="9704" y="28566"/>
                  </a:cubicBezTo>
                  <a:cubicBezTo>
                    <a:pt x="9842" y="28566"/>
                    <a:pt x="9989" y="28454"/>
                    <a:pt x="9943" y="28295"/>
                  </a:cubicBezTo>
                  <a:cubicBezTo>
                    <a:pt x="9480" y="26716"/>
                    <a:pt x="8977" y="25148"/>
                    <a:pt x="8514" y="23569"/>
                  </a:cubicBezTo>
                  <a:cubicBezTo>
                    <a:pt x="8394" y="23165"/>
                    <a:pt x="8279" y="22760"/>
                    <a:pt x="8168" y="22355"/>
                  </a:cubicBezTo>
                  <a:cubicBezTo>
                    <a:pt x="8141" y="22260"/>
                    <a:pt x="8114" y="22164"/>
                    <a:pt x="8089" y="22067"/>
                  </a:cubicBezTo>
                  <a:cubicBezTo>
                    <a:pt x="9145" y="20468"/>
                    <a:pt x="10254" y="18903"/>
                    <a:pt x="11334" y="17323"/>
                  </a:cubicBezTo>
                  <a:cubicBezTo>
                    <a:pt x="11715" y="16766"/>
                    <a:pt x="12096" y="16213"/>
                    <a:pt x="12475" y="15658"/>
                  </a:cubicBezTo>
                  <a:cubicBezTo>
                    <a:pt x="12385" y="15550"/>
                    <a:pt x="12272" y="15465"/>
                    <a:pt x="12148" y="15398"/>
                  </a:cubicBezTo>
                  <a:cubicBezTo>
                    <a:pt x="11753" y="15978"/>
                    <a:pt x="11346" y="16554"/>
                    <a:pt x="10947" y="17134"/>
                  </a:cubicBezTo>
                  <a:cubicBezTo>
                    <a:pt x="9944" y="18595"/>
                    <a:pt x="8961" y="20071"/>
                    <a:pt x="7939" y="21519"/>
                  </a:cubicBezTo>
                  <a:cubicBezTo>
                    <a:pt x="7518" y="19938"/>
                    <a:pt x="7125" y="18349"/>
                    <a:pt x="6767" y="16756"/>
                  </a:cubicBezTo>
                  <a:cubicBezTo>
                    <a:pt x="7660" y="15193"/>
                    <a:pt x="8579" y="13644"/>
                    <a:pt x="9488" y="12092"/>
                  </a:cubicBezTo>
                  <a:cubicBezTo>
                    <a:pt x="9967" y="11275"/>
                    <a:pt x="10447" y="10455"/>
                    <a:pt x="10927" y="9635"/>
                  </a:cubicBezTo>
                  <a:cubicBezTo>
                    <a:pt x="11017" y="9482"/>
                    <a:pt x="11107" y="9332"/>
                    <a:pt x="11199" y="9181"/>
                  </a:cubicBezTo>
                  <a:cubicBezTo>
                    <a:pt x="11071" y="9129"/>
                    <a:pt x="10933" y="9095"/>
                    <a:pt x="10792" y="9085"/>
                  </a:cubicBezTo>
                  <a:cubicBezTo>
                    <a:pt x="10726" y="9197"/>
                    <a:pt x="10662" y="9307"/>
                    <a:pt x="10597" y="9419"/>
                  </a:cubicBezTo>
                  <a:lnTo>
                    <a:pt x="9153" y="11872"/>
                  </a:lnTo>
                  <a:cubicBezTo>
                    <a:pt x="8314" y="13298"/>
                    <a:pt x="7484" y="14730"/>
                    <a:pt x="6634" y="16151"/>
                  </a:cubicBezTo>
                  <a:cubicBezTo>
                    <a:pt x="6336" y="14799"/>
                    <a:pt x="6059" y="13439"/>
                    <a:pt x="5806" y="12077"/>
                  </a:cubicBezTo>
                  <a:cubicBezTo>
                    <a:pt x="6417" y="10425"/>
                    <a:pt x="7096" y="8796"/>
                    <a:pt x="7746" y="7163"/>
                  </a:cubicBezTo>
                  <a:lnTo>
                    <a:pt x="8783" y="4526"/>
                  </a:lnTo>
                  <a:cubicBezTo>
                    <a:pt x="8815" y="4447"/>
                    <a:pt x="8845" y="4367"/>
                    <a:pt x="8877" y="4287"/>
                  </a:cubicBezTo>
                  <a:cubicBezTo>
                    <a:pt x="8761" y="4233"/>
                    <a:pt x="8633" y="4207"/>
                    <a:pt x="8503" y="4201"/>
                  </a:cubicBezTo>
                  <a:cubicBezTo>
                    <a:pt x="8477" y="4268"/>
                    <a:pt x="8453" y="4338"/>
                    <a:pt x="8425" y="4405"/>
                  </a:cubicBezTo>
                  <a:cubicBezTo>
                    <a:pt x="8080" y="5284"/>
                    <a:pt x="7736" y="6163"/>
                    <a:pt x="7391" y="7042"/>
                  </a:cubicBezTo>
                  <a:cubicBezTo>
                    <a:pt x="6820" y="8496"/>
                    <a:pt x="6273" y="9965"/>
                    <a:pt x="5684" y="11411"/>
                  </a:cubicBezTo>
                  <a:cubicBezTo>
                    <a:pt x="5255" y="9034"/>
                    <a:pt x="4893" y="6644"/>
                    <a:pt x="4605" y="4252"/>
                  </a:cubicBezTo>
                  <a:cubicBezTo>
                    <a:pt x="4435" y="2848"/>
                    <a:pt x="4293" y="1440"/>
                    <a:pt x="4162" y="32"/>
                  </a:cubicBezTo>
                  <a:cubicBezTo>
                    <a:pt x="4088" y="11"/>
                    <a:pt x="4011" y="0"/>
                    <a:pt x="3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02"/>
            <p:cNvSpPr/>
            <p:nvPr/>
          </p:nvSpPr>
          <p:spPr>
            <a:xfrm>
              <a:off x="1996263" y="3080228"/>
              <a:ext cx="603442" cy="1313054"/>
            </a:xfrm>
            <a:custGeom>
              <a:rect b="b" l="l" r="r" t="t"/>
              <a:pathLst>
                <a:path extrusionOk="0" h="18774" w="8628">
                  <a:moveTo>
                    <a:pt x="2201" y="1"/>
                  </a:moveTo>
                  <a:cubicBezTo>
                    <a:pt x="2146" y="1"/>
                    <a:pt x="2092" y="19"/>
                    <a:pt x="2050" y="61"/>
                  </a:cubicBezTo>
                  <a:cubicBezTo>
                    <a:pt x="1954" y="158"/>
                    <a:pt x="1921" y="302"/>
                    <a:pt x="1890" y="433"/>
                  </a:cubicBezTo>
                  <a:cubicBezTo>
                    <a:pt x="1860" y="560"/>
                    <a:pt x="1926" y="711"/>
                    <a:pt x="2065" y="747"/>
                  </a:cubicBezTo>
                  <a:cubicBezTo>
                    <a:pt x="2089" y="753"/>
                    <a:pt x="2113" y="756"/>
                    <a:pt x="2136" y="756"/>
                  </a:cubicBezTo>
                  <a:cubicBezTo>
                    <a:pt x="2246" y="756"/>
                    <a:pt x="2340" y="690"/>
                    <a:pt x="2377" y="580"/>
                  </a:cubicBezTo>
                  <a:cubicBezTo>
                    <a:pt x="2421" y="453"/>
                    <a:pt x="2469" y="312"/>
                    <a:pt x="2437" y="179"/>
                  </a:cubicBezTo>
                  <a:cubicBezTo>
                    <a:pt x="2413" y="69"/>
                    <a:pt x="2306" y="1"/>
                    <a:pt x="2201" y="1"/>
                  </a:cubicBezTo>
                  <a:close/>
                  <a:moveTo>
                    <a:pt x="2588" y="875"/>
                  </a:moveTo>
                  <a:cubicBezTo>
                    <a:pt x="2536" y="875"/>
                    <a:pt x="2487" y="892"/>
                    <a:pt x="2454" y="932"/>
                  </a:cubicBezTo>
                  <a:cubicBezTo>
                    <a:pt x="2405" y="990"/>
                    <a:pt x="2367" y="1044"/>
                    <a:pt x="2352" y="1122"/>
                  </a:cubicBezTo>
                  <a:cubicBezTo>
                    <a:pt x="2338" y="1196"/>
                    <a:pt x="2347" y="1260"/>
                    <a:pt x="2360" y="1333"/>
                  </a:cubicBezTo>
                  <a:cubicBezTo>
                    <a:pt x="2374" y="1424"/>
                    <a:pt x="2471" y="1484"/>
                    <a:pt x="2562" y="1484"/>
                  </a:cubicBezTo>
                  <a:cubicBezTo>
                    <a:pt x="2608" y="1484"/>
                    <a:pt x="2653" y="1468"/>
                    <a:pt x="2684" y="1433"/>
                  </a:cubicBezTo>
                  <a:cubicBezTo>
                    <a:pt x="2732" y="1378"/>
                    <a:pt x="2774" y="1329"/>
                    <a:pt x="2800" y="1259"/>
                  </a:cubicBezTo>
                  <a:cubicBezTo>
                    <a:pt x="2826" y="1188"/>
                    <a:pt x="2822" y="1118"/>
                    <a:pt x="2813" y="1042"/>
                  </a:cubicBezTo>
                  <a:cubicBezTo>
                    <a:pt x="2799" y="941"/>
                    <a:pt x="2689" y="875"/>
                    <a:pt x="2588" y="875"/>
                  </a:cubicBezTo>
                  <a:close/>
                  <a:moveTo>
                    <a:pt x="294" y="4232"/>
                  </a:moveTo>
                  <a:cubicBezTo>
                    <a:pt x="281" y="4232"/>
                    <a:pt x="268" y="4233"/>
                    <a:pt x="256" y="4235"/>
                  </a:cubicBezTo>
                  <a:cubicBezTo>
                    <a:pt x="144" y="4257"/>
                    <a:pt x="70" y="4388"/>
                    <a:pt x="36" y="4489"/>
                  </a:cubicBezTo>
                  <a:cubicBezTo>
                    <a:pt x="0" y="4612"/>
                    <a:pt x="4" y="4737"/>
                    <a:pt x="80" y="4846"/>
                  </a:cubicBezTo>
                  <a:cubicBezTo>
                    <a:pt x="129" y="4916"/>
                    <a:pt x="200" y="4951"/>
                    <a:pt x="268" y="4951"/>
                  </a:cubicBezTo>
                  <a:cubicBezTo>
                    <a:pt x="348" y="4951"/>
                    <a:pt x="425" y="4903"/>
                    <a:pt x="462" y="4809"/>
                  </a:cubicBezTo>
                  <a:cubicBezTo>
                    <a:pt x="494" y="4724"/>
                    <a:pt x="499" y="4642"/>
                    <a:pt x="491" y="4552"/>
                  </a:cubicBezTo>
                  <a:cubicBezTo>
                    <a:pt x="486" y="4473"/>
                    <a:pt x="486" y="4366"/>
                    <a:pt x="420" y="4284"/>
                  </a:cubicBezTo>
                  <a:cubicBezTo>
                    <a:pt x="391" y="4247"/>
                    <a:pt x="342" y="4232"/>
                    <a:pt x="294" y="4232"/>
                  </a:cubicBezTo>
                  <a:close/>
                  <a:moveTo>
                    <a:pt x="997" y="4640"/>
                  </a:moveTo>
                  <a:cubicBezTo>
                    <a:pt x="954" y="4640"/>
                    <a:pt x="912" y="4655"/>
                    <a:pt x="877" y="4693"/>
                  </a:cubicBezTo>
                  <a:cubicBezTo>
                    <a:pt x="851" y="4721"/>
                    <a:pt x="826" y="4748"/>
                    <a:pt x="808" y="4780"/>
                  </a:cubicBezTo>
                  <a:cubicBezTo>
                    <a:pt x="800" y="4799"/>
                    <a:pt x="792" y="4818"/>
                    <a:pt x="784" y="4837"/>
                  </a:cubicBezTo>
                  <a:cubicBezTo>
                    <a:pt x="782" y="4840"/>
                    <a:pt x="782" y="4843"/>
                    <a:pt x="779" y="4846"/>
                  </a:cubicBezTo>
                  <a:cubicBezTo>
                    <a:pt x="765" y="4876"/>
                    <a:pt x="750" y="4905"/>
                    <a:pt x="740" y="4937"/>
                  </a:cubicBezTo>
                  <a:cubicBezTo>
                    <a:pt x="737" y="4944"/>
                    <a:pt x="716" y="4994"/>
                    <a:pt x="718" y="4994"/>
                  </a:cubicBezTo>
                  <a:cubicBezTo>
                    <a:pt x="719" y="4994"/>
                    <a:pt x="721" y="4990"/>
                    <a:pt x="726" y="4981"/>
                  </a:cubicBezTo>
                  <a:lnTo>
                    <a:pt x="726" y="4981"/>
                  </a:lnTo>
                  <a:cubicBezTo>
                    <a:pt x="676" y="5083"/>
                    <a:pt x="685" y="5195"/>
                    <a:pt x="779" y="5273"/>
                  </a:cubicBezTo>
                  <a:cubicBezTo>
                    <a:pt x="821" y="5308"/>
                    <a:pt x="873" y="5325"/>
                    <a:pt x="924" y="5325"/>
                  </a:cubicBezTo>
                  <a:cubicBezTo>
                    <a:pt x="979" y="5325"/>
                    <a:pt x="1034" y="5306"/>
                    <a:pt x="1076" y="5267"/>
                  </a:cubicBezTo>
                  <a:cubicBezTo>
                    <a:pt x="1211" y="5145"/>
                    <a:pt x="1309" y="4913"/>
                    <a:pt x="1186" y="4745"/>
                  </a:cubicBezTo>
                  <a:cubicBezTo>
                    <a:pt x="1143" y="4685"/>
                    <a:pt x="1069" y="4640"/>
                    <a:pt x="997" y="4640"/>
                  </a:cubicBezTo>
                  <a:close/>
                  <a:moveTo>
                    <a:pt x="4407" y="5937"/>
                  </a:moveTo>
                  <a:cubicBezTo>
                    <a:pt x="4337" y="5937"/>
                    <a:pt x="4267" y="5969"/>
                    <a:pt x="4231" y="6029"/>
                  </a:cubicBezTo>
                  <a:cubicBezTo>
                    <a:pt x="4157" y="6150"/>
                    <a:pt x="4123" y="6285"/>
                    <a:pt x="4139" y="6430"/>
                  </a:cubicBezTo>
                  <a:cubicBezTo>
                    <a:pt x="4163" y="6618"/>
                    <a:pt x="4235" y="6752"/>
                    <a:pt x="4413" y="6832"/>
                  </a:cubicBezTo>
                  <a:cubicBezTo>
                    <a:pt x="4431" y="6840"/>
                    <a:pt x="4451" y="6844"/>
                    <a:pt x="4471" y="6844"/>
                  </a:cubicBezTo>
                  <a:cubicBezTo>
                    <a:pt x="4540" y="6844"/>
                    <a:pt x="4612" y="6799"/>
                    <a:pt x="4647" y="6747"/>
                  </a:cubicBezTo>
                  <a:cubicBezTo>
                    <a:pt x="4783" y="6539"/>
                    <a:pt x="4683" y="6256"/>
                    <a:pt x="4584" y="6044"/>
                  </a:cubicBezTo>
                  <a:cubicBezTo>
                    <a:pt x="4551" y="5971"/>
                    <a:pt x="4479" y="5937"/>
                    <a:pt x="4407" y="5937"/>
                  </a:cubicBezTo>
                  <a:close/>
                  <a:moveTo>
                    <a:pt x="4008" y="7243"/>
                  </a:moveTo>
                  <a:cubicBezTo>
                    <a:pt x="4008" y="7243"/>
                    <a:pt x="4009" y="7250"/>
                    <a:pt x="4011" y="7265"/>
                  </a:cubicBezTo>
                  <a:cubicBezTo>
                    <a:pt x="4012" y="7270"/>
                    <a:pt x="4013" y="7275"/>
                    <a:pt x="4013" y="7280"/>
                  </a:cubicBezTo>
                  <a:lnTo>
                    <a:pt x="4013" y="7280"/>
                  </a:lnTo>
                  <a:cubicBezTo>
                    <a:pt x="4013" y="7277"/>
                    <a:pt x="4012" y="7271"/>
                    <a:pt x="4011" y="7261"/>
                  </a:cubicBezTo>
                  <a:cubicBezTo>
                    <a:pt x="4009" y="7249"/>
                    <a:pt x="4008" y="7243"/>
                    <a:pt x="4008" y="7243"/>
                  </a:cubicBezTo>
                  <a:close/>
                  <a:moveTo>
                    <a:pt x="3776" y="6793"/>
                  </a:moveTo>
                  <a:cubicBezTo>
                    <a:pt x="3771" y="6793"/>
                    <a:pt x="3766" y="6793"/>
                    <a:pt x="3761" y="6794"/>
                  </a:cubicBezTo>
                  <a:cubicBezTo>
                    <a:pt x="3684" y="6801"/>
                    <a:pt x="3620" y="6810"/>
                    <a:pt x="3561" y="6865"/>
                  </a:cubicBezTo>
                  <a:cubicBezTo>
                    <a:pt x="3533" y="6890"/>
                    <a:pt x="3510" y="6922"/>
                    <a:pt x="3485" y="6951"/>
                  </a:cubicBezTo>
                  <a:cubicBezTo>
                    <a:pt x="3436" y="7018"/>
                    <a:pt x="3405" y="7093"/>
                    <a:pt x="3393" y="7178"/>
                  </a:cubicBezTo>
                  <a:cubicBezTo>
                    <a:pt x="3366" y="7365"/>
                    <a:pt x="3430" y="7570"/>
                    <a:pt x="3614" y="7660"/>
                  </a:cubicBezTo>
                  <a:cubicBezTo>
                    <a:pt x="3666" y="7685"/>
                    <a:pt x="3717" y="7701"/>
                    <a:pt x="3768" y="7701"/>
                  </a:cubicBezTo>
                  <a:cubicBezTo>
                    <a:pt x="3806" y="7701"/>
                    <a:pt x="3844" y="7692"/>
                    <a:pt x="3882" y="7672"/>
                  </a:cubicBezTo>
                  <a:cubicBezTo>
                    <a:pt x="3969" y="7627"/>
                    <a:pt x="4014" y="7541"/>
                    <a:pt x="4020" y="7445"/>
                  </a:cubicBezTo>
                  <a:lnTo>
                    <a:pt x="4020" y="7431"/>
                  </a:lnTo>
                  <a:lnTo>
                    <a:pt x="4020" y="7426"/>
                  </a:lnTo>
                  <a:cubicBezTo>
                    <a:pt x="4024" y="7396"/>
                    <a:pt x="4026" y="7374"/>
                    <a:pt x="4022" y="7345"/>
                  </a:cubicBezTo>
                  <a:cubicBezTo>
                    <a:pt x="4019" y="7322"/>
                    <a:pt x="4016" y="7302"/>
                    <a:pt x="4013" y="7280"/>
                  </a:cubicBezTo>
                  <a:lnTo>
                    <a:pt x="4013" y="7280"/>
                  </a:lnTo>
                  <a:cubicBezTo>
                    <a:pt x="4013" y="7281"/>
                    <a:pt x="4013" y="7281"/>
                    <a:pt x="4013" y="7281"/>
                  </a:cubicBezTo>
                  <a:cubicBezTo>
                    <a:pt x="4013" y="7281"/>
                    <a:pt x="4011" y="7267"/>
                    <a:pt x="4007" y="7239"/>
                  </a:cubicBezTo>
                  <a:lnTo>
                    <a:pt x="4007" y="7236"/>
                  </a:lnTo>
                  <a:cubicBezTo>
                    <a:pt x="4014" y="7227"/>
                    <a:pt x="4008" y="7166"/>
                    <a:pt x="4007" y="7147"/>
                  </a:cubicBezTo>
                  <a:cubicBezTo>
                    <a:pt x="4007" y="7144"/>
                    <a:pt x="4007" y="7144"/>
                    <a:pt x="4008" y="7143"/>
                  </a:cubicBezTo>
                  <a:cubicBezTo>
                    <a:pt x="4020" y="7091"/>
                    <a:pt x="4022" y="7041"/>
                    <a:pt x="4006" y="6989"/>
                  </a:cubicBezTo>
                  <a:cubicBezTo>
                    <a:pt x="3978" y="6897"/>
                    <a:pt x="3883" y="6793"/>
                    <a:pt x="3776" y="6793"/>
                  </a:cubicBezTo>
                  <a:close/>
                  <a:moveTo>
                    <a:pt x="4753" y="7270"/>
                  </a:moveTo>
                  <a:cubicBezTo>
                    <a:pt x="4694" y="7270"/>
                    <a:pt x="4635" y="7291"/>
                    <a:pt x="4596" y="7329"/>
                  </a:cubicBezTo>
                  <a:cubicBezTo>
                    <a:pt x="4507" y="7410"/>
                    <a:pt x="4487" y="7530"/>
                    <a:pt x="4471" y="7646"/>
                  </a:cubicBezTo>
                  <a:cubicBezTo>
                    <a:pt x="4456" y="7748"/>
                    <a:pt x="4453" y="7832"/>
                    <a:pt x="4475" y="7935"/>
                  </a:cubicBezTo>
                  <a:cubicBezTo>
                    <a:pt x="4498" y="8043"/>
                    <a:pt x="4613" y="8137"/>
                    <a:pt x="4724" y="8137"/>
                  </a:cubicBezTo>
                  <a:cubicBezTo>
                    <a:pt x="4725" y="8137"/>
                    <a:pt x="4726" y="8137"/>
                    <a:pt x="4727" y="8137"/>
                  </a:cubicBezTo>
                  <a:cubicBezTo>
                    <a:pt x="4847" y="8136"/>
                    <a:pt x="4942" y="8065"/>
                    <a:pt x="4981" y="7954"/>
                  </a:cubicBezTo>
                  <a:cubicBezTo>
                    <a:pt x="5044" y="7772"/>
                    <a:pt x="5038" y="7499"/>
                    <a:pt x="4913" y="7341"/>
                  </a:cubicBezTo>
                  <a:cubicBezTo>
                    <a:pt x="4874" y="7292"/>
                    <a:pt x="4814" y="7270"/>
                    <a:pt x="4753" y="7270"/>
                  </a:cubicBezTo>
                  <a:close/>
                  <a:moveTo>
                    <a:pt x="449" y="8683"/>
                  </a:moveTo>
                  <a:cubicBezTo>
                    <a:pt x="380" y="8683"/>
                    <a:pt x="309" y="8715"/>
                    <a:pt x="281" y="8773"/>
                  </a:cubicBezTo>
                  <a:cubicBezTo>
                    <a:pt x="231" y="8874"/>
                    <a:pt x="217" y="8972"/>
                    <a:pt x="240" y="9084"/>
                  </a:cubicBezTo>
                  <a:cubicBezTo>
                    <a:pt x="260" y="9178"/>
                    <a:pt x="311" y="9271"/>
                    <a:pt x="385" y="9335"/>
                  </a:cubicBezTo>
                  <a:cubicBezTo>
                    <a:pt x="435" y="9377"/>
                    <a:pt x="490" y="9397"/>
                    <a:pt x="542" y="9397"/>
                  </a:cubicBezTo>
                  <a:cubicBezTo>
                    <a:pt x="623" y="9397"/>
                    <a:pt x="697" y="9349"/>
                    <a:pt x="733" y="9257"/>
                  </a:cubicBezTo>
                  <a:cubicBezTo>
                    <a:pt x="808" y="9063"/>
                    <a:pt x="721" y="8835"/>
                    <a:pt x="554" y="8713"/>
                  </a:cubicBezTo>
                  <a:cubicBezTo>
                    <a:pt x="525" y="8692"/>
                    <a:pt x="488" y="8683"/>
                    <a:pt x="449" y="8683"/>
                  </a:cubicBezTo>
                  <a:close/>
                  <a:moveTo>
                    <a:pt x="1268" y="8645"/>
                  </a:moveTo>
                  <a:cubicBezTo>
                    <a:pt x="1261" y="8645"/>
                    <a:pt x="1254" y="8645"/>
                    <a:pt x="1246" y="8646"/>
                  </a:cubicBezTo>
                  <a:cubicBezTo>
                    <a:pt x="1163" y="8654"/>
                    <a:pt x="1105" y="8706"/>
                    <a:pt x="1071" y="8777"/>
                  </a:cubicBezTo>
                  <a:lnTo>
                    <a:pt x="1071" y="8777"/>
                  </a:lnTo>
                  <a:cubicBezTo>
                    <a:pt x="1072" y="8775"/>
                    <a:pt x="1072" y="8774"/>
                    <a:pt x="1072" y="8774"/>
                  </a:cubicBezTo>
                  <a:lnTo>
                    <a:pt x="1072" y="8774"/>
                  </a:lnTo>
                  <a:cubicBezTo>
                    <a:pt x="1072" y="8774"/>
                    <a:pt x="1070" y="8778"/>
                    <a:pt x="1067" y="8788"/>
                  </a:cubicBezTo>
                  <a:lnTo>
                    <a:pt x="1067" y="8788"/>
                  </a:lnTo>
                  <a:cubicBezTo>
                    <a:pt x="1066" y="8789"/>
                    <a:pt x="1065" y="8791"/>
                    <a:pt x="1064" y="8793"/>
                  </a:cubicBezTo>
                  <a:cubicBezTo>
                    <a:pt x="1064" y="8794"/>
                    <a:pt x="1064" y="8795"/>
                    <a:pt x="1063" y="8796"/>
                  </a:cubicBezTo>
                  <a:lnTo>
                    <a:pt x="1063" y="8796"/>
                  </a:lnTo>
                  <a:cubicBezTo>
                    <a:pt x="1064" y="8795"/>
                    <a:pt x="1064" y="8795"/>
                    <a:pt x="1064" y="8795"/>
                  </a:cubicBezTo>
                  <a:lnTo>
                    <a:pt x="1064" y="8795"/>
                  </a:lnTo>
                  <a:cubicBezTo>
                    <a:pt x="1063" y="8796"/>
                    <a:pt x="1063" y="8797"/>
                    <a:pt x="1063" y="8797"/>
                  </a:cubicBezTo>
                  <a:lnTo>
                    <a:pt x="1063" y="8797"/>
                  </a:lnTo>
                  <a:cubicBezTo>
                    <a:pt x="1063" y="8797"/>
                    <a:pt x="1063" y="8796"/>
                    <a:pt x="1063" y="8796"/>
                  </a:cubicBezTo>
                  <a:lnTo>
                    <a:pt x="1063" y="8796"/>
                  </a:lnTo>
                  <a:cubicBezTo>
                    <a:pt x="1063" y="8796"/>
                    <a:pt x="1063" y="8797"/>
                    <a:pt x="1063" y="8797"/>
                  </a:cubicBezTo>
                  <a:cubicBezTo>
                    <a:pt x="1063" y="8797"/>
                    <a:pt x="1063" y="8797"/>
                    <a:pt x="1063" y="8797"/>
                  </a:cubicBezTo>
                  <a:lnTo>
                    <a:pt x="1063" y="8797"/>
                  </a:lnTo>
                  <a:cubicBezTo>
                    <a:pt x="1054" y="8824"/>
                    <a:pt x="1041" y="8863"/>
                    <a:pt x="1038" y="8873"/>
                  </a:cubicBezTo>
                  <a:cubicBezTo>
                    <a:pt x="1027" y="8918"/>
                    <a:pt x="1024" y="8965"/>
                    <a:pt x="1021" y="9011"/>
                  </a:cubicBezTo>
                  <a:cubicBezTo>
                    <a:pt x="1019" y="9091"/>
                    <a:pt x="1031" y="9168"/>
                    <a:pt x="1043" y="9245"/>
                  </a:cubicBezTo>
                  <a:cubicBezTo>
                    <a:pt x="1060" y="9364"/>
                    <a:pt x="1190" y="9441"/>
                    <a:pt x="1301" y="9441"/>
                  </a:cubicBezTo>
                  <a:cubicBezTo>
                    <a:pt x="1308" y="9441"/>
                    <a:pt x="1316" y="9441"/>
                    <a:pt x="1323" y="9440"/>
                  </a:cubicBezTo>
                  <a:cubicBezTo>
                    <a:pt x="1453" y="9427"/>
                    <a:pt x="1543" y="9325"/>
                    <a:pt x="1548" y="9197"/>
                  </a:cubicBezTo>
                  <a:cubicBezTo>
                    <a:pt x="1554" y="9053"/>
                    <a:pt x="1548" y="8885"/>
                    <a:pt x="1463" y="8758"/>
                  </a:cubicBezTo>
                  <a:cubicBezTo>
                    <a:pt x="1415" y="8690"/>
                    <a:pt x="1352" y="8645"/>
                    <a:pt x="1268" y="8645"/>
                  </a:cubicBezTo>
                  <a:close/>
                  <a:moveTo>
                    <a:pt x="7000" y="8951"/>
                  </a:moveTo>
                  <a:cubicBezTo>
                    <a:pt x="6963" y="8951"/>
                    <a:pt x="6926" y="8965"/>
                    <a:pt x="6897" y="8994"/>
                  </a:cubicBezTo>
                  <a:cubicBezTo>
                    <a:pt x="6787" y="9104"/>
                    <a:pt x="6726" y="9280"/>
                    <a:pt x="6695" y="9433"/>
                  </a:cubicBezTo>
                  <a:cubicBezTo>
                    <a:pt x="6663" y="9593"/>
                    <a:pt x="6785" y="9697"/>
                    <a:pt x="6907" y="9697"/>
                  </a:cubicBezTo>
                  <a:cubicBezTo>
                    <a:pt x="6985" y="9697"/>
                    <a:pt x="7063" y="9654"/>
                    <a:pt x="7099" y="9556"/>
                  </a:cubicBezTo>
                  <a:cubicBezTo>
                    <a:pt x="7153" y="9409"/>
                    <a:pt x="7195" y="9229"/>
                    <a:pt x="7161" y="9074"/>
                  </a:cubicBezTo>
                  <a:cubicBezTo>
                    <a:pt x="7144" y="8998"/>
                    <a:pt x="7072" y="8951"/>
                    <a:pt x="7000" y="8951"/>
                  </a:cubicBezTo>
                  <a:close/>
                  <a:moveTo>
                    <a:pt x="6102" y="9935"/>
                  </a:moveTo>
                  <a:cubicBezTo>
                    <a:pt x="6073" y="9935"/>
                    <a:pt x="6046" y="9942"/>
                    <a:pt x="6025" y="9956"/>
                  </a:cubicBezTo>
                  <a:cubicBezTo>
                    <a:pt x="5881" y="10056"/>
                    <a:pt x="5824" y="10216"/>
                    <a:pt x="5817" y="10389"/>
                  </a:cubicBezTo>
                  <a:cubicBezTo>
                    <a:pt x="5812" y="10523"/>
                    <a:pt x="5933" y="10609"/>
                    <a:pt x="6050" y="10609"/>
                  </a:cubicBezTo>
                  <a:cubicBezTo>
                    <a:pt x="6117" y="10609"/>
                    <a:pt x="6183" y="10580"/>
                    <a:pt x="6221" y="10513"/>
                  </a:cubicBezTo>
                  <a:cubicBezTo>
                    <a:pt x="6304" y="10365"/>
                    <a:pt x="6341" y="10197"/>
                    <a:pt x="6272" y="10033"/>
                  </a:cubicBezTo>
                  <a:cubicBezTo>
                    <a:pt x="6248" y="9974"/>
                    <a:pt x="6171" y="9935"/>
                    <a:pt x="6102" y="9935"/>
                  </a:cubicBezTo>
                  <a:close/>
                  <a:moveTo>
                    <a:pt x="2429" y="13094"/>
                  </a:moveTo>
                  <a:cubicBezTo>
                    <a:pt x="2417" y="13094"/>
                    <a:pt x="2405" y="13095"/>
                    <a:pt x="2393" y="13097"/>
                  </a:cubicBezTo>
                  <a:cubicBezTo>
                    <a:pt x="2267" y="13113"/>
                    <a:pt x="2179" y="13235"/>
                    <a:pt x="2137" y="13345"/>
                  </a:cubicBezTo>
                  <a:cubicBezTo>
                    <a:pt x="2100" y="13448"/>
                    <a:pt x="2102" y="13578"/>
                    <a:pt x="2168" y="13674"/>
                  </a:cubicBezTo>
                  <a:cubicBezTo>
                    <a:pt x="2217" y="13746"/>
                    <a:pt x="2285" y="13783"/>
                    <a:pt x="2355" y="13783"/>
                  </a:cubicBezTo>
                  <a:cubicBezTo>
                    <a:pt x="2403" y="13783"/>
                    <a:pt x="2452" y="13766"/>
                    <a:pt x="2498" y="13730"/>
                  </a:cubicBezTo>
                  <a:cubicBezTo>
                    <a:pt x="2571" y="13674"/>
                    <a:pt x="2616" y="13587"/>
                    <a:pt x="2640" y="13498"/>
                  </a:cubicBezTo>
                  <a:cubicBezTo>
                    <a:pt x="2667" y="13395"/>
                    <a:pt x="2669" y="13304"/>
                    <a:pt x="2629" y="13203"/>
                  </a:cubicBezTo>
                  <a:cubicBezTo>
                    <a:pt x="2595" y="13124"/>
                    <a:pt x="2507" y="13094"/>
                    <a:pt x="2429" y="13094"/>
                  </a:cubicBezTo>
                  <a:close/>
                  <a:moveTo>
                    <a:pt x="6605" y="13064"/>
                  </a:moveTo>
                  <a:cubicBezTo>
                    <a:pt x="6583" y="13064"/>
                    <a:pt x="6562" y="13069"/>
                    <a:pt x="6541" y="13081"/>
                  </a:cubicBezTo>
                  <a:cubicBezTo>
                    <a:pt x="6399" y="13159"/>
                    <a:pt x="6351" y="13328"/>
                    <a:pt x="6275" y="13462"/>
                  </a:cubicBezTo>
                  <a:cubicBezTo>
                    <a:pt x="6220" y="13562"/>
                    <a:pt x="6246" y="13697"/>
                    <a:pt x="6348" y="13760"/>
                  </a:cubicBezTo>
                  <a:cubicBezTo>
                    <a:pt x="6383" y="13782"/>
                    <a:pt x="6425" y="13793"/>
                    <a:pt x="6466" y="13793"/>
                  </a:cubicBezTo>
                  <a:cubicBezTo>
                    <a:pt x="6539" y="13793"/>
                    <a:pt x="6611" y="13759"/>
                    <a:pt x="6646" y="13694"/>
                  </a:cubicBezTo>
                  <a:cubicBezTo>
                    <a:pt x="6736" y="13534"/>
                    <a:pt x="6841" y="13316"/>
                    <a:pt x="6733" y="13139"/>
                  </a:cubicBezTo>
                  <a:cubicBezTo>
                    <a:pt x="6706" y="13093"/>
                    <a:pt x="6656" y="13064"/>
                    <a:pt x="6605" y="13064"/>
                  </a:cubicBezTo>
                  <a:close/>
                  <a:moveTo>
                    <a:pt x="1380" y="13536"/>
                  </a:moveTo>
                  <a:cubicBezTo>
                    <a:pt x="1348" y="13536"/>
                    <a:pt x="1314" y="13544"/>
                    <a:pt x="1281" y="13562"/>
                  </a:cubicBezTo>
                  <a:cubicBezTo>
                    <a:pt x="1048" y="13687"/>
                    <a:pt x="997" y="14158"/>
                    <a:pt x="1303" y="14245"/>
                  </a:cubicBezTo>
                  <a:cubicBezTo>
                    <a:pt x="1324" y="14251"/>
                    <a:pt x="1345" y="14255"/>
                    <a:pt x="1367" y="14255"/>
                  </a:cubicBezTo>
                  <a:cubicBezTo>
                    <a:pt x="1423" y="14255"/>
                    <a:pt x="1478" y="14235"/>
                    <a:pt x="1518" y="14194"/>
                  </a:cubicBezTo>
                  <a:cubicBezTo>
                    <a:pt x="1538" y="14174"/>
                    <a:pt x="1560" y="14146"/>
                    <a:pt x="1572" y="14122"/>
                  </a:cubicBezTo>
                  <a:cubicBezTo>
                    <a:pt x="1582" y="14101"/>
                    <a:pt x="1591" y="14079"/>
                    <a:pt x="1599" y="14059"/>
                  </a:cubicBezTo>
                  <a:cubicBezTo>
                    <a:pt x="1604" y="14035"/>
                    <a:pt x="1606" y="14016"/>
                    <a:pt x="1607" y="14005"/>
                  </a:cubicBezTo>
                  <a:lnTo>
                    <a:pt x="1607" y="14005"/>
                  </a:lnTo>
                  <a:cubicBezTo>
                    <a:pt x="1607" y="14006"/>
                    <a:pt x="1607" y="14008"/>
                    <a:pt x="1607" y="14010"/>
                  </a:cubicBezTo>
                  <a:cubicBezTo>
                    <a:pt x="1606" y="14019"/>
                    <a:pt x="1605" y="14024"/>
                    <a:pt x="1605" y="14024"/>
                  </a:cubicBezTo>
                  <a:cubicBezTo>
                    <a:pt x="1606" y="14024"/>
                    <a:pt x="1607" y="14012"/>
                    <a:pt x="1608" y="13997"/>
                  </a:cubicBezTo>
                  <a:lnTo>
                    <a:pt x="1608" y="13997"/>
                  </a:lnTo>
                  <a:cubicBezTo>
                    <a:pt x="1608" y="13999"/>
                    <a:pt x="1607" y="14001"/>
                    <a:pt x="1607" y="14005"/>
                  </a:cubicBezTo>
                  <a:lnTo>
                    <a:pt x="1607" y="14005"/>
                  </a:lnTo>
                  <a:cubicBezTo>
                    <a:pt x="1608" y="13996"/>
                    <a:pt x="1608" y="13992"/>
                    <a:pt x="1608" y="13992"/>
                  </a:cubicBezTo>
                  <a:cubicBezTo>
                    <a:pt x="1608" y="13992"/>
                    <a:pt x="1608" y="13993"/>
                    <a:pt x="1608" y="13997"/>
                  </a:cubicBezTo>
                  <a:cubicBezTo>
                    <a:pt x="1612" y="13973"/>
                    <a:pt x="1615" y="13941"/>
                    <a:pt x="1615" y="13931"/>
                  </a:cubicBezTo>
                  <a:cubicBezTo>
                    <a:pt x="1615" y="13909"/>
                    <a:pt x="1614" y="13888"/>
                    <a:pt x="1614" y="13866"/>
                  </a:cubicBezTo>
                  <a:cubicBezTo>
                    <a:pt x="1612" y="13813"/>
                    <a:pt x="1615" y="13755"/>
                    <a:pt x="1596" y="13704"/>
                  </a:cubicBezTo>
                  <a:cubicBezTo>
                    <a:pt x="1559" y="13608"/>
                    <a:pt x="1476" y="13536"/>
                    <a:pt x="1380" y="13536"/>
                  </a:cubicBezTo>
                  <a:close/>
                  <a:moveTo>
                    <a:pt x="5844" y="13717"/>
                  </a:moveTo>
                  <a:cubicBezTo>
                    <a:pt x="5755" y="13717"/>
                    <a:pt x="5686" y="13808"/>
                    <a:pt x="5646" y="13876"/>
                  </a:cubicBezTo>
                  <a:cubicBezTo>
                    <a:pt x="5602" y="13949"/>
                    <a:pt x="5570" y="14023"/>
                    <a:pt x="5537" y="14101"/>
                  </a:cubicBezTo>
                  <a:cubicBezTo>
                    <a:pt x="5493" y="14202"/>
                    <a:pt x="5573" y="14325"/>
                    <a:pt x="5663" y="14364"/>
                  </a:cubicBezTo>
                  <a:cubicBezTo>
                    <a:pt x="5695" y="14379"/>
                    <a:pt x="5726" y="14386"/>
                    <a:pt x="5756" y="14386"/>
                  </a:cubicBezTo>
                  <a:cubicBezTo>
                    <a:pt x="5828" y="14386"/>
                    <a:pt x="5894" y="14347"/>
                    <a:pt x="5941" y="14284"/>
                  </a:cubicBezTo>
                  <a:cubicBezTo>
                    <a:pt x="6006" y="14199"/>
                    <a:pt x="6042" y="14100"/>
                    <a:pt x="6050" y="13989"/>
                  </a:cubicBezTo>
                  <a:cubicBezTo>
                    <a:pt x="6057" y="13864"/>
                    <a:pt x="6002" y="13736"/>
                    <a:pt x="5865" y="13719"/>
                  </a:cubicBezTo>
                  <a:cubicBezTo>
                    <a:pt x="5858" y="13718"/>
                    <a:pt x="5851" y="13717"/>
                    <a:pt x="5844" y="13717"/>
                  </a:cubicBezTo>
                  <a:close/>
                  <a:moveTo>
                    <a:pt x="8438" y="14036"/>
                  </a:moveTo>
                  <a:cubicBezTo>
                    <a:pt x="8401" y="14036"/>
                    <a:pt x="8364" y="14053"/>
                    <a:pt x="8340" y="14090"/>
                  </a:cubicBezTo>
                  <a:cubicBezTo>
                    <a:pt x="8300" y="14149"/>
                    <a:pt x="8273" y="14213"/>
                    <a:pt x="8244" y="14279"/>
                  </a:cubicBezTo>
                  <a:cubicBezTo>
                    <a:pt x="8199" y="14380"/>
                    <a:pt x="8162" y="14460"/>
                    <a:pt x="8190" y="14574"/>
                  </a:cubicBezTo>
                  <a:cubicBezTo>
                    <a:pt x="8213" y="14674"/>
                    <a:pt x="8310" y="14733"/>
                    <a:pt x="8404" y="14733"/>
                  </a:cubicBezTo>
                  <a:cubicBezTo>
                    <a:pt x="8471" y="14733"/>
                    <a:pt x="8535" y="14704"/>
                    <a:pt x="8571" y="14639"/>
                  </a:cubicBezTo>
                  <a:cubicBezTo>
                    <a:pt x="8628" y="14536"/>
                    <a:pt x="8616" y="14449"/>
                    <a:pt x="8601" y="14338"/>
                  </a:cubicBezTo>
                  <a:cubicBezTo>
                    <a:pt x="8591" y="14266"/>
                    <a:pt x="8582" y="14196"/>
                    <a:pt x="8558" y="14126"/>
                  </a:cubicBezTo>
                  <a:cubicBezTo>
                    <a:pt x="8540" y="14069"/>
                    <a:pt x="8489" y="14036"/>
                    <a:pt x="8438" y="14036"/>
                  </a:cubicBezTo>
                  <a:close/>
                  <a:moveTo>
                    <a:pt x="2442" y="14300"/>
                  </a:moveTo>
                  <a:cubicBezTo>
                    <a:pt x="2424" y="14300"/>
                    <a:pt x="2405" y="14307"/>
                    <a:pt x="2389" y="14322"/>
                  </a:cubicBezTo>
                  <a:cubicBezTo>
                    <a:pt x="2339" y="14369"/>
                    <a:pt x="2283" y="14402"/>
                    <a:pt x="2241" y="14456"/>
                  </a:cubicBezTo>
                  <a:cubicBezTo>
                    <a:pt x="2194" y="14516"/>
                    <a:pt x="2165" y="14577"/>
                    <a:pt x="2145" y="14651"/>
                  </a:cubicBezTo>
                  <a:cubicBezTo>
                    <a:pt x="2115" y="14761"/>
                    <a:pt x="2188" y="14875"/>
                    <a:pt x="2303" y="14894"/>
                  </a:cubicBezTo>
                  <a:cubicBezTo>
                    <a:pt x="2314" y="14895"/>
                    <a:pt x="2325" y="14896"/>
                    <a:pt x="2335" y="14896"/>
                  </a:cubicBezTo>
                  <a:cubicBezTo>
                    <a:pt x="2437" y="14896"/>
                    <a:pt x="2515" y="14816"/>
                    <a:pt x="2521" y="14712"/>
                  </a:cubicBezTo>
                  <a:cubicBezTo>
                    <a:pt x="2524" y="14660"/>
                    <a:pt x="2527" y="14609"/>
                    <a:pt x="2524" y="14555"/>
                  </a:cubicBezTo>
                  <a:cubicBezTo>
                    <a:pt x="2523" y="14507"/>
                    <a:pt x="2514" y="14453"/>
                    <a:pt x="2527" y="14407"/>
                  </a:cubicBezTo>
                  <a:cubicBezTo>
                    <a:pt x="2543" y="14350"/>
                    <a:pt x="2493" y="14300"/>
                    <a:pt x="2442" y="14300"/>
                  </a:cubicBezTo>
                  <a:close/>
                  <a:moveTo>
                    <a:pt x="7788" y="14675"/>
                  </a:moveTo>
                  <a:cubicBezTo>
                    <a:pt x="7748" y="14675"/>
                    <a:pt x="7708" y="14689"/>
                    <a:pt x="7677" y="14719"/>
                  </a:cubicBezTo>
                  <a:cubicBezTo>
                    <a:pt x="7598" y="14795"/>
                    <a:pt x="7511" y="14886"/>
                    <a:pt x="7486" y="14998"/>
                  </a:cubicBezTo>
                  <a:cubicBezTo>
                    <a:pt x="7457" y="15125"/>
                    <a:pt x="7523" y="15277"/>
                    <a:pt x="7661" y="15312"/>
                  </a:cubicBezTo>
                  <a:cubicBezTo>
                    <a:pt x="7685" y="15319"/>
                    <a:pt x="7709" y="15322"/>
                    <a:pt x="7733" y="15322"/>
                  </a:cubicBezTo>
                  <a:cubicBezTo>
                    <a:pt x="7843" y="15322"/>
                    <a:pt x="7936" y="15254"/>
                    <a:pt x="7973" y="15145"/>
                  </a:cubicBezTo>
                  <a:cubicBezTo>
                    <a:pt x="8010" y="15039"/>
                    <a:pt x="7986" y="14913"/>
                    <a:pt x="7959" y="14805"/>
                  </a:cubicBezTo>
                  <a:cubicBezTo>
                    <a:pt x="7939" y="14724"/>
                    <a:pt x="7864" y="14675"/>
                    <a:pt x="7788" y="14675"/>
                  </a:cubicBezTo>
                  <a:close/>
                  <a:moveTo>
                    <a:pt x="2947" y="17941"/>
                  </a:moveTo>
                  <a:cubicBezTo>
                    <a:pt x="2938" y="17941"/>
                    <a:pt x="2929" y="17942"/>
                    <a:pt x="2921" y="17944"/>
                  </a:cubicBezTo>
                  <a:cubicBezTo>
                    <a:pt x="2800" y="17973"/>
                    <a:pt x="2742" y="18067"/>
                    <a:pt x="2710" y="18179"/>
                  </a:cubicBezTo>
                  <a:cubicBezTo>
                    <a:pt x="2675" y="18294"/>
                    <a:pt x="2706" y="18409"/>
                    <a:pt x="2762" y="18512"/>
                  </a:cubicBezTo>
                  <a:cubicBezTo>
                    <a:pt x="2801" y="18585"/>
                    <a:pt x="2868" y="18616"/>
                    <a:pt x="2935" y="18616"/>
                  </a:cubicBezTo>
                  <a:cubicBezTo>
                    <a:pt x="3055" y="18616"/>
                    <a:pt x="3175" y="18517"/>
                    <a:pt x="3132" y="18374"/>
                  </a:cubicBezTo>
                  <a:cubicBezTo>
                    <a:pt x="3111" y="18307"/>
                    <a:pt x="3116" y="18277"/>
                    <a:pt x="3097" y="18194"/>
                  </a:cubicBezTo>
                  <a:cubicBezTo>
                    <a:pt x="3095" y="18190"/>
                    <a:pt x="3095" y="18187"/>
                    <a:pt x="3095" y="18185"/>
                  </a:cubicBezTo>
                  <a:lnTo>
                    <a:pt x="3095" y="18182"/>
                  </a:lnTo>
                  <a:cubicBezTo>
                    <a:pt x="3094" y="18168"/>
                    <a:pt x="3095" y="18155"/>
                    <a:pt x="3095" y="18140"/>
                  </a:cubicBezTo>
                  <a:cubicBezTo>
                    <a:pt x="3094" y="18091"/>
                    <a:pt x="3079" y="18053"/>
                    <a:pt x="3061" y="18008"/>
                  </a:cubicBezTo>
                  <a:cubicBezTo>
                    <a:pt x="3042" y="17964"/>
                    <a:pt x="2992" y="17941"/>
                    <a:pt x="2947" y="17941"/>
                  </a:cubicBezTo>
                  <a:close/>
                  <a:moveTo>
                    <a:pt x="3661" y="18160"/>
                  </a:moveTo>
                  <a:cubicBezTo>
                    <a:pt x="3613" y="18160"/>
                    <a:pt x="3565" y="18186"/>
                    <a:pt x="3542" y="18248"/>
                  </a:cubicBezTo>
                  <a:cubicBezTo>
                    <a:pt x="3526" y="18288"/>
                    <a:pt x="3491" y="18328"/>
                    <a:pt x="3469" y="18367"/>
                  </a:cubicBezTo>
                  <a:cubicBezTo>
                    <a:pt x="3440" y="18422"/>
                    <a:pt x="3418" y="18475"/>
                    <a:pt x="3402" y="18533"/>
                  </a:cubicBezTo>
                  <a:cubicBezTo>
                    <a:pt x="3375" y="18629"/>
                    <a:pt x="3436" y="18735"/>
                    <a:pt x="3532" y="18765"/>
                  </a:cubicBezTo>
                  <a:cubicBezTo>
                    <a:pt x="3549" y="18771"/>
                    <a:pt x="3567" y="18773"/>
                    <a:pt x="3584" y="18773"/>
                  </a:cubicBezTo>
                  <a:cubicBezTo>
                    <a:pt x="3663" y="18773"/>
                    <a:pt x="3737" y="18722"/>
                    <a:pt x="3760" y="18643"/>
                  </a:cubicBezTo>
                  <a:cubicBezTo>
                    <a:pt x="3779" y="18584"/>
                    <a:pt x="3787" y="18527"/>
                    <a:pt x="3792" y="18466"/>
                  </a:cubicBezTo>
                  <a:cubicBezTo>
                    <a:pt x="3795" y="18419"/>
                    <a:pt x="3786" y="18367"/>
                    <a:pt x="3793" y="18323"/>
                  </a:cubicBezTo>
                  <a:cubicBezTo>
                    <a:pt x="3813" y="18224"/>
                    <a:pt x="3737" y="18160"/>
                    <a:pt x="3661" y="1816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1" name="Google Shape;1611;p102"/>
          <p:cNvSpPr/>
          <p:nvPr/>
        </p:nvSpPr>
        <p:spPr>
          <a:xfrm flipH="1" rot="-5420985">
            <a:off x="7256021" y="2424183"/>
            <a:ext cx="3426355" cy="488374"/>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2" name="Google Shape;1612;p102"/>
          <p:cNvGrpSpPr/>
          <p:nvPr/>
        </p:nvGrpSpPr>
        <p:grpSpPr>
          <a:xfrm flipH="1" rot="-5038220">
            <a:off x="7211209" y="4388290"/>
            <a:ext cx="504242" cy="458860"/>
            <a:chOff x="3662937" y="1822922"/>
            <a:chExt cx="847477" cy="771332"/>
          </a:xfrm>
        </p:grpSpPr>
        <p:sp>
          <p:nvSpPr>
            <p:cNvPr id="1613" name="Google Shape;1613;p102"/>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02"/>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102"/>
          <p:cNvGrpSpPr/>
          <p:nvPr/>
        </p:nvGrpSpPr>
        <p:grpSpPr>
          <a:xfrm flipH="1" rot="-7747288">
            <a:off x="8592926" y="3667837"/>
            <a:ext cx="718561" cy="1290647"/>
            <a:chOff x="1091670" y="1268815"/>
            <a:chExt cx="432581" cy="776982"/>
          </a:xfrm>
        </p:grpSpPr>
        <p:sp>
          <p:nvSpPr>
            <p:cNvPr id="1616" name="Google Shape;1616;p102"/>
            <p:cNvSpPr/>
            <p:nvPr/>
          </p:nvSpPr>
          <p:spPr>
            <a:xfrm>
              <a:off x="1091670" y="1268815"/>
              <a:ext cx="432581" cy="740517"/>
            </a:xfrm>
            <a:custGeom>
              <a:rect b="b" l="l" r="r" t="t"/>
              <a:pathLst>
                <a:path extrusionOk="0" h="19861" w="11602">
                  <a:moveTo>
                    <a:pt x="3806" y="0"/>
                  </a:moveTo>
                  <a:cubicBezTo>
                    <a:pt x="3461" y="0"/>
                    <a:pt x="3122" y="88"/>
                    <a:pt x="2837" y="286"/>
                  </a:cubicBezTo>
                  <a:cubicBezTo>
                    <a:pt x="2315" y="648"/>
                    <a:pt x="2064" y="1313"/>
                    <a:pt x="2071" y="1947"/>
                  </a:cubicBezTo>
                  <a:cubicBezTo>
                    <a:pt x="2077" y="2582"/>
                    <a:pt x="2308" y="3193"/>
                    <a:pt x="2584" y="3762"/>
                  </a:cubicBezTo>
                  <a:cubicBezTo>
                    <a:pt x="3026" y="4676"/>
                    <a:pt x="3593" y="5527"/>
                    <a:pt x="4265" y="6286"/>
                  </a:cubicBezTo>
                  <a:cubicBezTo>
                    <a:pt x="4528" y="6583"/>
                    <a:pt x="4819" y="6887"/>
                    <a:pt x="4896" y="7275"/>
                  </a:cubicBezTo>
                  <a:cubicBezTo>
                    <a:pt x="4970" y="7660"/>
                    <a:pt x="4722" y="8133"/>
                    <a:pt x="4336" y="8133"/>
                  </a:cubicBezTo>
                  <a:cubicBezTo>
                    <a:pt x="4331" y="8133"/>
                    <a:pt x="4325" y="8133"/>
                    <a:pt x="4320" y="8133"/>
                  </a:cubicBezTo>
                  <a:cubicBezTo>
                    <a:pt x="4140" y="8129"/>
                    <a:pt x="3978" y="8024"/>
                    <a:pt x="3801" y="7987"/>
                  </a:cubicBezTo>
                  <a:cubicBezTo>
                    <a:pt x="3755" y="7978"/>
                    <a:pt x="3710" y="7974"/>
                    <a:pt x="3666" y="7974"/>
                  </a:cubicBezTo>
                  <a:cubicBezTo>
                    <a:pt x="3143" y="7974"/>
                    <a:pt x="2732" y="8598"/>
                    <a:pt x="2779" y="9148"/>
                  </a:cubicBezTo>
                  <a:cubicBezTo>
                    <a:pt x="2831" y="9744"/>
                    <a:pt x="3219" y="10247"/>
                    <a:pt x="3551" y="10747"/>
                  </a:cubicBezTo>
                  <a:cubicBezTo>
                    <a:pt x="3881" y="11247"/>
                    <a:pt x="4176" y="11848"/>
                    <a:pt x="4012" y="12425"/>
                  </a:cubicBezTo>
                  <a:cubicBezTo>
                    <a:pt x="3964" y="12593"/>
                    <a:pt x="3865" y="12762"/>
                    <a:pt x="3702" y="12829"/>
                  </a:cubicBezTo>
                  <a:cubicBezTo>
                    <a:pt x="3650" y="12851"/>
                    <a:pt x="3598" y="12860"/>
                    <a:pt x="3545" y="12860"/>
                  </a:cubicBezTo>
                  <a:cubicBezTo>
                    <a:pt x="3319" y="12860"/>
                    <a:pt x="3095" y="12680"/>
                    <a:pt x="2946" y="12487"/>
                  </a:cubicBezTo>
                  <a:cubicBezTo>
                    <a:pt x="2546" y="11976"/>
                    <a:pt x="2338" y="11324"/>
                    <a:pt x="1891" y="10856"/>
                  </a:cubicBezTo>
                  <a:cubicBezTo>
                    <a:pt x="1632" y="10585"/>
                    <a:pt x="1232" y="10409"/>
                    <a:pt x="868" y="10409"/>
                  </a:cubicBezTo>
                  <a:cubicBezTo>
                    <a:pt x="600" y="10409"/>
                    <a:pt x="352" y="10504"/>
                    <a:pt x="191" y="10727"/>
                  </a:cubicBezTo>
                  <a:cubicBezTo>
                    <a:pt x="2" y="10988"/>
                    <a:pt x="1" y="11337"/>
                    <a:pt x="44" y="11656"/>
                  </a:cubicBezTo>
                  <a:cubicBezTo>
                    <a:pt x="240" y="13095"/>
                    <a:pt x="1190" y="14296"/>
                    <a:pt x="1859" y="15587"/>
                  </a:cubicBezTo>
                  <a:cubicBezTo>
                    <a:pt x="2620" y="17057"/>
                    <a:pt x="2577" y="18216"/>
                    <a:pt x="2059" y="19691"/>
                  </a:cubicBezTo>
                  <a:cubicBezTo>
                    <a:pt x="2342" y="19817"/>
                    <a:pt x="2652" y="19861"/>
                    <a:pt x="2968" y="19861"/>
                  </a:cubicBezTo>
                  <a:cubicBezTo>
                    <a:pt x="3408" y="19861"/>
                    <a:pt x="3860" y="19775"/>
                    <a:pt x="4271" y="19703"/>
                  </a:cubicBezTo>
                  <a:cubicBezTo>
                    <a:pt x="5490" y="19488"/>
                    <a:pt x="6720" y="19270"/>
                    <a:pt x="7860" y="18784"/>
                  </a:cubicBezTo>
                  <a:cubicBezTo>
                    <a:pt x="8590" y="18474"/>
                    <a:pt x="9330" y="17989"/>
                    <a:pt x="9557" y="17227"/>
                  </a:cubicBezTo>
                  <a:cubicBezTo>
                    <a:pt x="9768" y="16518"/>
                    <a:pt x="9248" y="15611"/>
                    <a:pt x="8547" y="15611"/>
                  </a:cubicBezTo>
                  <a:cubicBezTo>
                    <a:pt x="8494" y="15611"/>
                    <a:pt x="8441" y="15616"/>
                    <a:pt x="8387" y="15626"/>
                  </a:cubicBezTo>
                  <a:cubicBezTo>
                    <a:pt x="9074" y="15126"/>
                    <a:pt x="9711" y="14561"/>
                    <a:pt x="10291" y="13940"/>
                  </a:cubicBezTo>
                  <a:cubicBezTo>
                    <a:pt x="10695" y="13505"/>
                    <a:pt x="11084" y="13017"/>
                    <a:pt x="11184" y="12431"/>
                  </a:cubicBezTo>
                  <a:cubicBezTo>
                    <a:pt x="11284" y="11848"/>
                    <a:pt x="10989" y="11157"/>
                    <a:pt x="10416" y="11004"/>
                  </a:cubicBezTo>
                  <a:cubicBezTo>
                    <a:pt x="10075" y="10914"/>
                    <a:pt x="9636" y="10990"/>
                    <a:pt x="9435" y="10699"/>
                  </a:cubicBezTo>
                  <a:cubicBezTo>
                    <a:pt x="9274" y="10463"/>
                    <a:pt x="9390" y="10145"/>
                    <a:pt x="9511" y="9885"/>
                  </a:cubicBezTo>
                  <a:cubicBezTo>
                    <a:pt x="10044" y="8728"/>
                    <a:pt x="10581" y="7572"/>
                    <a:pt x="11114" y="6414"/>
                  </a:cubicBezTo>
                  <a:cubicBezTo>
                    <a:pt x="11354" y="5892"/>
                    <a:pt x="11601" y="5340"/>
                    <a:pt x="11536" y="4770"/>
                  </a:cubicBezTo>
                  <a:cubicBezTo>
                    <a:pt x="11476" y="4246"/>
                    <a:pt x="11042" y="3732"/>
                    <a:pt x="10536" y="3732"/>
                  </a:cubicBezTo>
                  <a:cubicBezTo>
                    <a:pt x="10491" y="3732"/>
                    <a:pt x="10444" y="3736"/>
                    <a:pt x="10397" y="3745"/>
                  </a:cubicBezTo>
                  <a:cubicBezTo>
                    <a:pt x="9561" y="3899"/>
                    <a:pt x="9238" y="5280"/>
                    <a:pt x="8459" y="5280"/>
                  </a:cubicBezTo>
                  <a:cubicBezTo>
                    <a:pt x="8415" y="5280"/>
                    <a:pt x="8369" y="5275"/>
                    <a:pt x="8321" y="5266"/>
                  </a:cubicBezTo>
                  <a:cubicBezTo>
                    <a:pt x="7846" y="5171"/>
                    <a:pt x="7645" y="4619"/>
                    <a:pt x="7494" y="4156"/>
                  </a:cubicBezTo>
                  <a:cubicBezTo>
                    <a:pt x="7218" y="3309"/>
                    <a:pt x="6828" y="2496"/>
                    <a:pt x="6338" y="1750"/>
                  </a:cubicBezTo>
                  <a:cubicBezTo>
                    <a:pt x="5950" y="1160"/>
                    <a:pt x="5480" y="594"/>
                    <a:pt x="4855" y="264"/>
                  </a:cubicBezTo>
                  <a:cubicBezTo>
                    <a:pt x="4535" y="96"/>
                    <a:pt x="4167" y="0"/>
                    <a:pt x="38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02"/>
            <p:cNvSpPr/>
            <p:nvPr/>
          </p:nvSpPr>
          <p:spPr>
            <a:xfrm>
              <a:off x="1134883" y="1344131"/>
              <a:ext cx="329749" cy="701666"/>
            </a:xfrm>
            <a:custGeom>
              <a:rect b="b" l="l" r="r" t="t"/>
              <a:pathLst>
                <a:path extrusionOk="0" h="18819" w="8844">
                  <a:moveTo>
                    <a:pt x="2807" y="0"/>
                  </a:moveTo>
                  <a:cubicBezTo>
                    <a:pt x="2725" y="0"/>
                    <a:pt x="2670" y="116"/>
                    <a:pt x="2742" y="178"/>
                  </a:cubicBezTo>
                  <a:cubicBezTo>
                    <a:pt x="4807" y="1924"/>
                    <a:pt x="5464" y="4857"/>
                    <a:pt x="5384" y="7464"/>
                  </a:cubicBezTo>
                  <a:cubicBezTo>
                    <a:pt x="5358" y="8313"/>
                    <a:pt x="5246" y="9152"/>
                    <a:pt x="5058" y="9974"/>
                  </a:cubicBezTo>
                  <a:cubicBezTo>
                    <a:pt x="4898" y="9807"/>
                    <a:pt x="4715" y="9657"/>
                    <a:pt x="4566" y="9483"/>
                  </a:cubicBezTo>
                  <a:cubicBezTo>
                    <a:pt x="4363" y="9245"/>
                    <a:pt x="4186" y="8989"/>
                    <a:pt x="4019" y="8724"/>
                  </a:cubicBezTo>
                  <a:cubicBezTo>
                    <a:pt x="3658" y="8154"/>
                    <a:pt x="3370" y="7523"/>
                    <a:pt x="3094" y="6907"/>
                  </a:cubicBezTo>
                  <a:cubicBezTo>
                    <a:pt x="3078" y="6871"/>
                    <a:pt x="3049" y="6855"/>
                    <a:pt x="3021" y="6855"/>
                  </a:cubicBezTo>
                  <a:cubicBezTo>
                    <a:pt x="2972" y="6855"/>
                    <a:pt x="2924" y="6901"/>
                    <a:pt x="2942" y="6965"/>
                  </a:cubicBezTo>
                  <a:cubicBezTo>
                    <a:pt x="3123" y="7660"/>
                    <a:pt x="3370" y="8307"/>
                    <a:pt x="3734" y="8928"/>
                  </a:cubicBezTo>
                  <a:cubicBezTo>
                    <a:pt x="4010" y="9399"/>
                    <a:pt x="4446" y="10082"/>
                    <a:pt x="4965" y="10351"/>
                  </a:cubicBezTo>
                  <a:cubicBezTo>
                    <a:pt x="4545" y="11988"/>
                    <a:pt x="3834" y="13554"/>
                    <a:pt x="2926" y="14982"/>
                  </a:cubicBezTo>
                  <a:cubicBezTo>
                    <a:pt x="2334" y="14323"/>
                    <a:pt x="1895" y="13541"/>
                    <a:pt x="1547" y="12728"/>
                  </a:cubicBezTo>
                  <a:cubicBezTo>
                    <a:pt x="1200" y="11915"/>
                    <a:pt x="980" y="11056"/>
                    <a:pt x="636" y="10242"/>
                  </a:cubicBezTo>
                  <a:cubicBezTo>
                    <a:pt x="625" y="10217"/>
                    <a:pt x="601" y="10205"/>
                    <a:pt x="578" y="10205"/>
                  </a:cubicBezTo>
                  <a:cubicBezTo>
                    <a:pt x="544" y="10205"/>
                    <a:pt x="512" y="10228"/>
                    <a:pt x="518" y="10270"/>
                  </a:cubicBezTo>
                  <a:cubicBezTo>
                    <a:pt x="785" y="12049"/>
                    <a:pt x="1482" y="13977"/>
                    <a:pt x="2699" y="15328"/>
                  </a:cubicBezTo>
                  <a:cubicBezTo>
                    <a:pt x="1953" y="16441"/>
                    <a:pt x="1089" y="17461"/>
                    <a:pt x="163" y="18433"/>
                  </a:cubicBezTo>
                  <a:cubicBezTo>
                    <a:pt x="0" y="18605"/>
                    <a:pt x="173" y="18818"/>
                    <a:pt x="360" y="18818"/>
                  </a:cubicBezTo>
                  <a:cubicBezTo>
                    <a:pt x="420" y="18818"/>
                    <a:pt x="482" y="18796"/>
                    <a:pt x="535" y="18743"/>
                  </a:cubicBezTo>
                  <a:cubicBezTo>
                    <a:pt x="1184" y="18089"/>
                    <a:pt x="1799" y="17378"/>
                    <a:pt x="2369" y="16622"/>
                  </a:cubicBezTo>
                  <a:cubicBezTo>
                    <a:pt x="2457" y="16625"/>
                    <a:pt x="2547" y="16627"/>
                    <a:pt x="2637" y="16627"/>
                  </a:cubicBezTo>
                  <a:cubicBezTo>
                    <a:pt x="4376" y="16627"/>
                    <a:pt x="6362" y="16025"/>
                    <a:pt x="7546" y="14730"/>
                  </a:cubicBezTo>
                  <a:cubicBezTo>
                    <a:pt x="7615" y="14656"/>
                    <a:pt x="7542" y="14563"/>
                    <a:pt x="7461" y="14563"/>
                  </a:cubicBezTo>
                  <a:cubicBezTo>
                    <a:pt x="7443" y="14563"/>
                    <a:pt x="7424" y="14568"/>
                    <a:pt x="7406" y="14579"/>
                  </a:cubicBezTo>
                  <a:cubicBezTo>
                    <a:pt x="6623" y="15054"/>
                    <a:pt x="5876" y="15534"/>
                    <a:pt x="4999" y="15825"/>
                  </a:cubicBezTo>
                  <a:cubicBezTo>
                    <a:pt x="4237" y="16078"/>
                    <a:pt x="3458" y="16200"/>
                    <a:pt x="2661" y="16222"/>
                  </a:cubicBezTo>
                  <a:cubicBezTo>
                    <a:pt x="3397" y="15191"/>
                    <a:pt x="4042" y="14086"/>
                    <a:pt x="4557" y="12932"/>
                  </a:cubicBezTo>
                  <a:cubicBezTo>
                    <a:pt x="5413" y="12751"/>
                    <a:pt x="6229" y="12410"/>
                    <a:pt x="6969" y="11942"/>
                  </a:cubicBezTo>
                  <a:cubicBezTo>
                    <a:pt x="7356" y="11696"/>
                    <a:pt x="7719" y="11418"/>
                    <a:pt x="8053" y="11107"/>
                  </a:cubicBezTo>
                  <a:cubicBezTo>
                    <a:pt x="8331" y="10850"/>
                    <a:pt x="8789" y="10493"/>
                    <a:pt x="8839" y="10094"/>
                  </a:cubicBezTo>
                  <a:cubicBezTo>
                    <a:pt x="8844" y="10065"/>
                    <a:pt x="8822" y="10044"/>
                    <a:pt x="8796" y="10044"/>
                  </a:cubicBezTo>
                  <a:cubicBezTo>
                    <a:pt x="8792" y="10044"/>
                    <a:pt x="8788" y="10044"/>
                    <a:pt x="8783" y="10046"/>
                  </a:cubicBezTo>
                  <a:cubicBezTo>
                    <a:pt x="8431" y="10163"/>
                    <a:pt x="8151" y="10587"/>
                    <a:pt x="7879" y="10824"/>
                  </a:cubicBezTo>
                  <a:cubicBezTo>
                    <a:pt x="7545" y="11113"/>
                    <a:pt x="7187" y="11376"/>
                    <a:pt x="6810" y="11609"/>
                  </a:cubicBezTo>
                  <a:cubicBezTo>
                    <a:pt x="6165" y="12006"/>
                    <a:pt x="5468" y="12286"/>
                    <a:pt x="4746" y="12493"/>
                  </a:cubicBezTo>
                  <a:cubicBezTo>
                    <a:pt x="5342" y="11046"/>
                    <a:pt x="5730" y="9527"/>
                    <a:pt x="5839" y="7987"/>
                  </a:cubicBezTo>
                  <a:cubicBezTo>
                    <a:pt x="6569" y="7685"/>
                    <a:pt x="7129" y="7110"/>
                    <a:pt x="7532" y="6437"/>
                  </a:cubicBezTo>
                  <a:cubicBezTo>
                    <a:pt x="7790" y="6004"/>
                    <a:pt x="7987" y="5539"/>
                    <a:pt x="8151" y="5065"/>
                  </a:cubicBezTo>
                  <a:cubicBezTo>
                    <a:pt x="8292" y="4659"/>
                    <a:pt x="8413" y="4243"/>
                    <a:pt x="8336" y="3813"/>
                  </a:cubicBezTo>
                  <a:cubicBezTo>
                    <a:pt x="8329" y="3773"/>
                    <a:pt x="8295" y="3751"/>
                    <a:pt x="8262" y="3751"/>
                  </a:cubicBezTo>
                  <a:cubicBezTo>
                    <a:pt x="8233" y="3751"/>
                    <a:pt x="8204" y="3769"/>
                    <a:pt x="8197" y="3807"/>
                  </a:cubicBezTo>
                  <a:cubicBezTo>
                    <a:pt x="8055" y="4605"/>
                    <a:pt x="7707" y="5405"/>
                    <a:pt x="7296" y="6103"/>
                  </a:cubicBezTo>
                  <a:cubicBezTo>
                    <a:pt x="6941" y="6702"/>
                    <a:pt x="6472" y="7224"/>
                    <a:pt x="5864" y="7552"/>
                  </a:cubicBezTo>
                  <a:cubicBezTo>
                    <a:pt x="5912" y="6175"/>
                    <a:pt x="5733" y="4784"/>
                    <a:pt x="5271" y="3416"/>
                  </a:cubicBezTo>
                  <a:cubicBezTo>
                    <a:pt x="4836" y="2129"/>
                    <a:pt x="4131" y="637"/>
                    <a:pt x="2850" y="11"/>
                  </a:cubicBezTo>
                  <a:cubicBezTo>
                    <a:pt x="2835" y="4"/>
                    <a:pt x="2821" y="0"/>
                    <a:pt x="2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8" name="Google Shape;1618;p102"/>
          <p:cNvSpPr/>
          <p:nvPr/>
        </p:nvSpPr>
        <p:spPr>
          <a:xfrm flipH="1" rot="-1601758">
            <a:off x="8594599" y="764802"/>
            <a:ext cx="508633" cy="1279209"/>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9" name="Google Shape;1619;p102"/>
          <p:cNvGrpSpPr/>
          <p:nvPr/>
        </p:nvGrpSpPr>
        <p:grpSpPr>
          <a:xfrm flipH="1" rot="-5038351">
            <a:off x="7576537" y="1902441"/>
            <a:ext cx="1549081" cy="1939250"/>
            <a:chOff x="3581675" y="1822922"/>
            <a:chExt cx="1768067" cy="2213393"/>
          </a:xfrm>
        </p:grpSpPr>
        <p:sp>
          <p:nvSpPr>
            <p:cNvPr id="1620" name="Google Shape;1620;p102"/>
            <p:cNvSpPr/>
            <p:nvPr/>
          </p:nvSpPr>
          <p:spPr>
            <a:xfrm>
              <a:off x="4698437" y="2869949"/>
              <a:ext cx="415413" cy="909832"/>
            </a:xfrm>
            <a:custGeom>
              <a:rect b="b" l="l" r="r" t="t"/>
              <a:pathLst>
                <a:path extrusionOk="0" h="10491" w="4790">
                  <a:moveTo>
                    <a:pt x="4620" y="1"/>
                  </a:moveTo>
                  <a:cubicBezTo>
                    <a:pt x="4593" y="1"/>
                    <a:pt x="4566" y="12"/>
                    <a:pt x="4540" y="38"/>
                  </a:cubicBezTo>
                  <a:cubicBezTo>
                    <a:pt x="3301" y="1260"/>
                    <a:pt x="2341" y="3009"/>
                    <a:pt x="1604" y="4681"/>
                  </a:cubicBezTo>
                  <a:cubicBezTo>
                    <a:pt x="848" y="6401"/>
                    <a:pt x="217" y="8323"/>
                    <a:pt x="18" y="10235"/>
                  </a:cubicBezTo>
                  <a:cubicBezTo>
                    <a:pt x="0" y="10403"/>
                    <a:pt x="97" y="10490"/>
                    <a:pt x="202" y="10490"/>
                  </a:cubicBezTo>
                  <a:cubicBezTo>
                    <a:pt x="294" y="10490"/>
                    <a:pt x="393" y="10422"/>
                    <a:pt x="422" y="10282"/>
                  </a:cubicBezTo>
                  <a:cubicBezTo>
                    <a:pt x="819" y="8437"/>
                    <a:pt x="1261" y="6656"/>
                    <a:pt x="2004" y="4945"/>
                  </a:cubicBezTo>
                  <a:cubicBezTo>
                    <a:pt x="2366" y="4109"/>
                    <a:pt x="2773" y="3303"/>
                    <a:pt x="3231" y="2533"/>
                  </a:cubicBezTo>
                  <a:cubicBezTo>
                    <a:pt x="3699" y="1742"/>
                    <a:pt x="4227" y="1013"/>
                    <a:pt x="4717" y="244"/>
                  </a:cubicBezTo>
                  <a:cubicBezTo>
                    <a:pt x="4789" y="137"/>
                    <a:pt x="4713"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02"/>
            <p:cNvSpPr/>
            <p:nvPr/>
          </p:nvSpPr>
          <p:spPr>
            <a:xfrm>
              <a:off x="4744315" y="2673344"/>
              <a:ext cx="605427" cy="552005"/>
            </a:xfrm>
            <a:custGeom>
              <a:rect b="b" l="l" r="r" t="t"/>
              <a:pathLst>
                <a:path extrusionOk="0" h="6365" w="6981">
                  <a:moveTo>
                    <a:pt x="4305" y="0"/>
                  </a:moveTo>
                  <a:cubicBezTo>
                    <a:pt x="4098" y="0"/>
                    <a:pt x="3883" y="139"/>
                    <a:pt x="3727" y="295"/>
                  </a:cubicBezTo>
                  <a:cubicBezTo>
                    <a:pt x="3305" y="720"/>
                    <a:pt x="3051" y="1313"/>
                    <a:pt x="3032" y="1916"/>
                  </a:cubicBezTo>
                  <a:cubicBezTo>
                    <a:pt x="2932" y="1578"/>
                    <a:pt x="2917" y="1211"/>
                    <a:pt x="2798" y="877"/>
                  </a:cubicBezTo>
                  <a:cubicBezTo>
                    <a:pt x="2678" y="546"/>
                    <a:pt x="2402" y="228"/>
                    <a:pt x="2059" y="228"/>
                  </a:cubicBezTo>
                  <a:cubicBezTo>
                    <a:pt x="2058" y="228"/>
                    <a:pt x="2057" y="228"/>
                    <a:pt x="2056" y="228"/>
                  </a:cubicBezTo>
                  <a:cubicBezTo>
                    <a:pt x="1680" y="228"/>
                    <a:pt x="1386" y="625"/>
                    <a:pt x="1375" y="1011"/>
                  </a:cubicBezTo>
                  <a:cubicBezTo>
                    <a:pt x="1363" y="1396"/>
                    <a:pt x="1568" y="1755"/>
                    <a:pt x="1817" y="2043"/>
                  </a:cubicBezTo>
                  <a:cubicBezTo>
                    <a:pt x="1540" y="1876"/>
                    <a:pt x="1250" y="1709"/>
                    <a:pt x="931" y="1681"/>
                  </a:cubicBezTo>
                  <a:cubicBezTo>
                    <a:pt x="907" y="1679"/>
                    <a:pt x="882" y="1678"/>
                    <a:pt x="857" y="1678"/>
                  </a:cubicBezTo>
                  <a:cubicBezTo>
                    <a:pt x="558" y="1678"/>
                    <a:pt x="245" y="1830"/>
                    <a:pt x="136" y="2114"/>
                  </a:cubicBezTo>
                  <a:cubicBezTo>
                    <a:pt x="1" y="2466"/>
                    <a:pt x="238" y="2872"/>
                    <a:pt x="560" y="3048"/>
                  </a:cubicBezTo>
                  <a:cubicBezTo>
                    <a:pt x="864" y="3212"/>
                    <a:pt x="1220" y="3227"/>
                    <a:pt x="1564" y="3227"/>
                  </a:cubicBezTo>
                  <a:cubicBezTo>
                    <a:pt x="1587" y="3227"/>
                    <a:pt x="1611" y="3227"/>
                    <a:pt x="1635" y="3226"/>
                  </a:cubicBezTo>
                  <a:lnTo>
                    <a:pt x="1635" y="3226"/>
                  </a:lnTo>
                  <a:cubicBezTo>
                    <a:pt x="1354" y="3362"/>
                    <a:pt x="1069" y="3506"/>
                    <a:pt x="858" y="3738"/>
                  </a:cubicBezTo>
                  <a:cubicBezTo>
                    <a:pt x="648" y="3972"/>
                    <a:pt x="530" y="4321"/>
                    <a:pt x="648" y="4613"/>
                  </a:cubicBezTo>
                  <a:cubicBezTo>
                    <a:pt x="764" y="4901"/>
                    <a:pt x="1075" y="5047"/>
                    <a:pt x="1383" y="5047"/>
                  </a:cubicBezTo>
                  <a:cubicBezTo>
                    <a:pt x="1461" y="5047"/>
                    <a:pt x="1538" y="5037"/>
                    <a:pt x="1612" y="5019"/>
                  </a:cubicBezTo>
                  <a:cubicBezTo>
                    <a:pt x="1979" y="4930"/>
                    <a:pt x="2283" y="4670"/>
                    <a:pt x="2574" y="4420"/>
                  </a:cubicBezTo>
                  <a:lnTo>
                    <a:pt x="2574" y="4420"/>
                  </a:lnTo>
                  <a:cubicBezTo>
                    <a:pt x="2478" y="4765"/>
                    <a:pt x="2382" y="5121"/>
                    <a:pt x="2419" y="5480"/>
                  </a:cubicBezTo>
                  <a:cubicBezTo>
                    <a:pt x="2455" y="5836"/>
                    <a:pt x="2653" y="6200"/>
                    <a:pt x="2981" y="6316"/>
                  </a:cubicBezTo>
                  <a:cubicBezTo>
                    <a:pt x="3075" y="6349"/>
                    <a:pt x="3178" y="6365"/>
                    <a:pt x="3283" y="6365"/>
                  </a:cubicBezTo>
                  <a:cubicBezTo>
                    <a:pt x="3657" y="6365"/>
                    <a:pt x="4057" y="6161"/>
                    <a:pt x="4192" y="5763"/>
                  </a:cubicBezTo>
                  <a:cubicBezTo>
                    <a:pt x="4323" y="5378"/>
                    <a:pt x="4391" y="4980"/>
                    <a:pt x="4246" y="4451"/>
                  </a:cubicBezTo>
                  <a:lnTo>
                    <a:pt x="4246" y="4451"/>
                  </a:lnTo>
                  <a:cubicBezTo>
                    <a:pt x="4432" y="4657"/>
                    <a:pt x="4745" y="5173"/>
                    <a:pt x="5115" y="5339"/>
                  </a:cubicBezTo>
                  <a:cubicBezTo>
                    <a:pt x="5252" y="5400"/>
                    <a:pt x="5409" y="5431"/>
                    <a:pt x="5567" y="5431"/>
                  </a:cubicBezTo>
                  <a:cubicBezTo>
                    <a:pt x="5838" y="5431"/>
                    <a:pt x="6113" y="5340"/>
                    <a:pt x="6300" y="5159"/>
                  </a:cubicBezTo>
                  <a:cubicBezTo>
                    <a:pt x="6625" y="4848"/>
                    <a:pt x="6580" y="4270"/>
                    <a:pt x="6308" y="3911"/>
                  </a:cubicBezTo>
                  <a:cubicBezTo>
                    <a:pt x="6034" y="3551"/>
                    <a:pt x="5603" y="3366"/>
                    <a:pt x="5177" y="3237"/>
                  </a:cubicBezTo>
                  <a:lnTo>
                    <a:pt x="5177" y="3237"/>
                  </a:lnTo>
                  <a:cubicBezTo>
                    <a:pt x="5271" y="3258"/>
                    <a:pt x="5367" y="3269"/>
                    <a:pt x="5463" y="3269"/>
                  </a:cubicBezTo>
                  <a:cubicBezTo>
                    <a:pt x="6086" y="3269"/>
                    <a:pt x="6711" y="2831"/>
                    <a:pt x="6899" y="2213"/>
                  </a:cubicBezTo>
                  <a:cubicBezTo>
                    <a:pt x="6981" y="1946"/>
                    <a:pt x="6981" y="1630"/>
                    <a:pt x="6811" y="1412"/>
                  </a:cubicBezTo>
                  <a:cubicBezTo>
                    <a:pt x="6668" y="1230"/>
                    <a:pt x="6445" y="1159"/>
                    <a:pt x="6214" y="1159"/>
                  </a:cubicBezTo>
                  <a:cubicBezTo>
                    <a:pt x="6080" y="1159"/>
                    <a:pt x="5942" y="1183"/>
                    <a:pt x="5816" y="1223"/>
                  </a:cubicBezTo>
                  <a:cubicBezTo>
                    <a:pt x="5243" y="1405"/>
                    <a:pt x="4759" y="1857"/>
                    <a:pt x="4528" y="2424"/>
                  </a:cubicBezTo>
                  <a:cubicBezTo>
                    <a:pt x="4726" y="1903"/>
                    <a:pt x="4822" y="1341"/>
                    <a:pt x="4812" y="781"/>
                  </a:cubicBezTo>
                  <a:cubicBezTo>
                    <a:pt x="4806" y="496"/>
                    <a:pt x="4742" y="167"/>
                    <a:pt x="4493" y="44"/>
                  </a:cubicBezTo>
                  <a:cubicBezTo>
                    <a:pt x="4432" y="14"/>
                    <a:pt x="4369"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02"/>
            <p:cNvSpPr/>
            <p:nvPr/>
          </p:nvSpPr>
          <p:spPr>
            <a:xfrm>
              <a:off x="4908226" y="2837687"/>
              <a:ext cx="253584" cy="212043"/>
            </a:xfrm>
            <a:custGeom>
              <a:rect b="b" l="l" r="r" t="t"/>
              <a:pathLst>
                <a:path extrusionOk="0" h="2445" w="2924">
                  <a:moveTo>
                    <a:pt x="1914" y="1"/>
                  </a:moveTo>
                  <a:cubicBezTo>
                    <a:pt x="1891" y="1"/>
                    <a:pt x="1868" y="5"/>
                    <a:pt x="1846" y="16"/>
                  </a:cubicBezTo>
                  <a:cubicBezTo>
                    <a:pt x="1681" y="88"/>
                    <a:pt x="1657" y="242"/>
                    <a:pt x="1631" y="402"/>
                  </a:cubicBezTo>
                  <a:cubicBezTo>
                    <a:pt x="1609" y="539"/>
                    <a:pt x="1572" y="696"/>
                    <a:pt x="1623" y="830"/>
                  </a:cubicBezTo>
                  <a:cubicBezTo>
                    <a:pt x="1648" y="893"/>
                    <a:pt x="1705" y="923"/>
                    <a:pt x="1765" y="923"/>
                  </a:cubicBezTo>
                  <a:cubicBezTo>
                    <a:pt x="1801" y="923"/>
                    <a:pt x="1838" y="912"/>
                    <a:pt x="1869" y="891"/>
                  </a:cubicBezTo>
                  <a:cubicBezTo>
                    <a:pt x="1984" y="812"/>
                    <a:pt x="2038" y="644"/>
                    <a:pt x="2080" y="517"/>
                  </a:cubicBezTo>
                  <a:cubicBezTo>
                    <a:pt x="2128" y="367"/>
                    <a:pt x="2182" y="197"/>
                    <a:pt x="2058" y="68"/>
                  </a:cubicBezTo>
                  <a:cubicBezTo>
                    <a:pt x="2020" y="27"/>
                    <a:pt x="1968" y="1"/>
                    <a:pt x="1914" y="1"/>
                  </a:cubicBezTo>
                  <a:close/>
                  <a:moveTo>
                    <a:pt x="714" y="275"/>
                  </a:moveTo>
                  <a:cubicBezTo>
                    <a:pt x="553" y="275"/>
                    <a:pt x="490" y="470"/>
                    <a:pt x="569" y="594"/>
                  </a:cubicBezTo>
                  <a:cubicBezTo>
                    <a:pt x="620" y="673"/>
                    <a:pt x="700" y="728"/>
                    <a:pt x="768" y="793"/>
                  </a:cubicBezTo>
                  <a:cubicBezTo>
                    <a:pt x="851" y="875"/>
                    <a:pt x="931" y="942"/>
                    <a:pt x="1039" y="991"/>
                  </a:cubicBezTo>
                  <a:cubicBezTo>
                    <a:pt x="1065" y="1003"/>
                    <a:pt x="1091" y="1008"/>
                    <a:pt x="1115" y="1008"/>
                  </a:cubicBezTo>
                  <a:cubicBezTo>
                    <a:pt x="1251" y="1008"/>
                    <a:pt x="1358" y="852"/>
                    <a:pt x="1303" y="716"/>
                  </a:cubicBezTo>
                  <a:cubicBezTo>
                    <a:pt x="1223" y="511"/>
                    <a:pt x="968" y="311"/>
                    <a:pt x="748" y="277"/>
                  </a:cubicBezTo>
                  <a:cubicBezTo>
                    <a:pt x="736" y="276"/>
                    <a:pt x="725" y="275"/>
                    <a:pt x="714" y="275"/>
                  </a:cubicBezTo>
                  <a:close/>
                  <a:moveTo>
                    <a:pt x="2596" y="795"/>
                  </a:moveTo>
                  <a:cubicBezTo>
                    <a:pt x="2522" y="795"/>
                    <a:pt x="2449" y="811"/>
                    <a:pt x="2369" y="837"/>
                  </a:cubicBezTo>
                  <a:cubicBezTo>
                    <a:pt x="2259" y="873"/>
                    <a:pt x="2131" y="917"/>
                    <a:pt x="2049" y="1000"/>
                  </a:cubicBezTo>
                  <a:cubicBezTo>
                    <a:pt x="1934" y="1115"/>
                    <a:pt x="1965" y="1329"/>
                    <a:pt x="2147" y="1349"/>
                  </a:cubicBezTo>
                  <a:cubicBezTo>
                    <a:pt x="2166" y="1351"/>
                    <a:pt x="2186" y="1352"/>
                    <a:pt x="2205" y="1352"/>
                  </a:cubicBezTo>
                  <a:cubicBezTo>
                    <a:pt x="2300" y="1352"/>
                    <a:pt x="2395" y="1328"/>
                    <a:pt x="2485" y="1305"/>
                  </a:cubicBezTo>
                  <a:cubicBezTo>
                    <a:pt x="2609" y="1275"/>
                    <a:pt x="2724" y="1241"/>
                    <a:pt x="2818" y="1154"/>
                  </a:cubicBezTo>
                  <a:cubicBezTo>
                    <a:pt x="2916" y="1064"/>
                    <a:pt x="2923" y="869"/>
                    <a:pt x="2770" y="823"/>
                  </a:cubicBezTo>
                  <a:cubicBezTo>
                    <a:pt x="2709" y="804"/>
                    <a:pt x="2652" y="795"/>
                    <a:pt x="2596" y="795"/>
                  </a:cubicBezTo>
                  <a:close/>
                  <a:moveTo>
                    <a:pt x="659" y="1016"/>
                  </a:moveTo>
                  <a:cubicBezTo>
                    <a:pt x="494" y="1016"/>
                    <a:pt x="328" y="1042"/>
                    <a:pt x="180" y="1093"/>
                  </a:cubicBezTo>
                  <a:cubicBezTo>
                    <a:pt x="1" y="1153"/>
                    <a:pt x="14" y="1438"/>
                    <a:pt x="184" y="1496"/>
                  </a:cubicBezTo>
                  <a:cubicBezTo>
                    <a:pt x="325" y="1543"/>
                    <a:pt x="452" y="1563"/>
                    <a:pt x="595" y="1563"/>
                  </a:cubicBezTo>
                  <a:cubicBezTo>
                    <a:pt x="610" y="1563"/>
                    <a:pt x="624" y="1563"/>
                    <a:pt x="639" y="1563"/>
                  </a:cubicBezTo>
                  <a:cubicBezTo>
                    <a:pt x="651" y="1562"/>
                    <a:pt x="664" y="1562"/>
                    <a:pt x="678" y="1562"/>
                  </a:cubicBezTo>
                  <a:cubicBezTo>
                    <a:pt x="706" y="1562"/>
                    <a:pt x="736" y="1563"/>
                    <a:pt x="766" y="1563"/>
                  </a:cubicBezTo>
                  <a:cubicBezTo>
                    <a:pt x="873" y="1563"/>
                    <a:pt x="989" y="1557"/>
                    <a:pt x="1075" y="1510"/>
                  </a:cubicBezTo>
                  <a:cubicBezTo>
                    <a:pt x="1293" y="1391"/>
                    <a:pt x="1237" y="1116"/>
                    <a:pt x="1008" y="1058"/>
                  </a:cubicBezTo>
                  <a:cubicBezTo>
                    <a:pt x="897" y="1029"/>
                    <a:pt x="778" y="1016"/>
                    <a:pt x="659" y="1016"/>
                  </a:cubicBezTo>
                  <a:close/>
                  <a:moveTo>
                    <a:pt x="1091" y="1808"/>
                  </a:moveTo>
                  <a:cubicBezTo>
                    <a:pt x="1088" y="1813"/>
                    <a:pt x="1087" y="1816"/>
                    <a:pt x="1086" y="1817"/>
                  </a:cubicBezTo>
                  <a:lnTo>
                    <a:pt x="1086" y="1817"/>
                  </a:lnTo>
                  <a:cubicBezTo>
                    <a:pt x="1088" y="1814"/>
                    <a:pt x="1090" y="1811"/>
                    <a:pt x="1091" y="1808"/>
                  </a:cubicBezTo>
                  <a:close/>
                  <a:moveTo>
                    <a:pt x="1992" y="1498"/>
                  </a:moveTo>
                  <a:cubicBezTo>
                    <a:pt x="1860" y="1498"/>
                    <a:pt x="1765" y="1609"/>
                    <a:pt x="1776" y="1743"/>
                  </a:cubicBezTo>
                  <a:cubicBezTo>
                    <a:pt x="1788" y="1856"/>
                    <a:pt x="1869" y="1946"/>
                    <a:pt x="1933" y="2037"/>
                  </a:cubicBezTo>
                  <a:cubicBezTo>
                    <a:pt x="1958" y="2073"/>
                    <a:pt x="1984" y="2106"/>
                    <a:pt x="2013" y="2140"/>
                  </a:cubicBezTo>
                  <a:cubicBezTo>
                    <a:pt x="2067" y="2199"/>
                    <a:pt x="2121" y="2230"/>
                    <a:pt x="2190" y="2271"/>
                  </a:cubicBezTo>
                  <a:cubicBezTo>
                    <a:pt x="2219" y="2287"/>
                    <a:pt x="2249" y="2294"/>
                    <a:pt x="2279" y="2294"/>
                  </a:cubicBezTo>
                  <a:cubicBezTo>
                    <a:pt x="2417" y="2294"/>
                    <a:pt x="2558" y="2146"/>
                    <a:pt x="2522" y="2007"/>
                  </a:cubicBezTo>
                  <a:cubicBezTo>
                    <a:pt x="2501" y="1930"/>
                    <a:pt x="2484" y="1869"/>
                    <a:pt x="2437" y="1805"/>
                  </a:cubicBezTo>
                  <a:cubicBezTo>
                    <a:pt x="2401" y="1755"/>
                    <a:pt x="2356" y="1712"/>
                    <a:pt x="2311" y="1669"/>
                  </a:cubicBezTo>
                  <a:cubicBezTo>
                    <a:pt x="2227" y="1590"/>
                    <a:pt x="2132" y="1509"/>
                    <a:pt x="2014" y="1499"/>
                  </a:cubicBezTo>
                  <a:cubicBezTo>
                    <a:pt x="2007" y="1498"/>
                    <a:pt x="2000" y="1498"/>
                    <a:pt x="1992" y="1498"/>
                  </a:cubicBezTo>
                  <a:close/>
                  <a:moveTo>
                    <a:pt x="1354" y="1628"/>
                  </a:moveTo>
                  <a:cubicBezTo>
                    <a:pt x="1279" y="1628"/>
                    <a:pt x="1213" y="1664"/>
                    <a:pt x="1155" y="1723"/>
                  </a:cubicBezTo>
                  <a:cubicBezTo>
                    <a:pt x="1144" y="1735"/>
                    <a:pt x="1087" y="1818"/>
                    <a:pt x="1086" y="1818"/>
                  </a:cubicBezTo>
                  <a:cubicBezTo>
                    <a:pt x="1086" y="1818"/>
                    <a:pt x="1086" y="1817"/>
                    <a:pt x="1086" y="1817"/>
                  </a:cubicBezTo>
                  <a:lnTo>
                    <a:pt x="1086" y="1817"/>
                  </a:lnTo>
                  <a:cubicBezTo>
                    <a:pt x="1071" y="1841"/>
                    <a:pt x="1055" y="1864"/>
                    <a:pt x="1040" y="1888"/>
                  </a:cubicBezTo>
                  <a:cubicBezTo>
                    <a:pt x="997" y="1960"/>
                    <a:pt x="959" y="2032"/>
                    <a:pt x="936" y="2111"/>
                  </a:cubicBezTo>
                  <a:cubicBezTo>
                    <a:pt x="904" y="2212"/>
                    <a:pt x="921" y="2333"/>
                    <a:pt x="1016" y="2397"/>
                  </a:cubicBezTo>
                  <a:cubicBezTo>
                    <a:pt x="1062" y="2429"/>
                    <a:pt x="1112" y="2444"/>
                    <a:pt x="1163" y="2444"/>
                  </a:cubicBezTo>
                  <a:cubicBezTo>
                    <a:pt x="1214" y="2444"/>
                    <a:pt x="1266" y="2427"/>
                    <a:pt x="1314" y="2394"/>
                  </a:cubicBezTo>
                  <a:cubicBezTo>
                    <a:pt x="1462" y="2291"/>
                    <a:pt x="1584" y="2083"/>
                    <a:pt x="1594" y="1900"/>
                  </a:cubicBezTo>
                  <a:cubicBezTo>
                    <a:pt x="1600" y="1797"/>
                    <a:pt x="1549" y="1682"/>
                    <a:pt x="1444" y="1644"/>
                  </a:cubicBezTo>
                  <a:cubicBezTo>
                    <a:pt x="1413" y="1633"/>
                    <a:pt x="1383" y="1628"/>
                    <a:pt x="1354" y="162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02"/>
            <p:cNvSpPr/>
            <p:nvPr/>
          </p:nvSpPr>
          <p:spPr>
            <a:xfrm>
              <a:off x="4051033" y="2206592"/>
              <a:ext cx="175011" cy="1372770"/>
            </a:xfrm>
            <a:custGeom>
              <a:rect b="b" l="l" r="r" t="t"/>
              <a:pathLst>
                <a:path extrusionOk="0" h="15829" w="2018">
                  <a:moveTo>
                    <a:pt x="238" y="0"/>
                  </a:moveTo>
                  <a:cubicBezTo>
                    <a:pt x="125" y="0"/>
                    <a:pt x="1" y="126"/>
                    <a:pt x="33" y="282"/>
                  </a:cubicBezTo>
                  <a:cubicBezTo>
                    <a:pt x="293" y="1524"/>
                    <a:pt x="615" y="2730"/>
                    <a:pt x="833" y="3988"/>
                  </a:cubicBezTo>
                  <a:cubicBezTo>
                    <a:pt x="1045" y="5211"/>
                    <a:pt x="1176" y="6460"/>
                    <a:pt x="1233" y="7723"/>
                  </a:cubicBezTo>
                  <a:cubicBezTo>
                    <a:pt x="1350" y="10312"/>
                    <a:pt x="1045" y="12842"/>
                    <a:pt x="645" y="15432"/>
                  </a:cubicBezTo>
                  <a:cubicBezTo>
                    <a:pt x="608" y="15676"/>
                    <a:pt x="762" y="15829"/>
                    <a:pt x="920" y="15829"/>
                  </a:cubicBezTo>
                  <a:cubicBezTo>
                    <a:pt x="1033" y="15829"/>
                    <a:pt x="1148" y="15750"/>
                    <a:pt x="1196" y="15570"/>
                  </a:cubicBezTo>
                  <a:cubicBezTo>
                    <a:pt x="1885" y="12989"/>
                    <a:pt x="2018" y="10183"/>
                    <a:pt x="1887" y="7576"/>
                  </a:cubicBezTo>
                  <a:cubicBezTo>
                    <a:pt x="1757" y="5042"/>
                    <a:pt x="1374" y="2296"/>
                    <a:pt x="375" y="97"/>
                  </a:cubicBezTo>
                  <a:cubicBezTo>
                    <a:pt x="344" y="29"/>
                    <a:pt x="292"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02"/>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02"/>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02"/>
            <p:cNvSpPr/>
            <p:nvPr/>
          </p:nvSpPr>
          <p:spPr>
            <a:xfrm>
              <a:off x="3581675" y="2459481"/>
              <a:ext cx="1631037" cy="1576834"/>
            </a:xfrm>
            <a:custGeom>
              <a:rect b="b" l="l" r="r" t="t"/>
              <a:pathLst>
                <a:path extrusionOk="0" h="18182" w="18807">
                  <a:moveTo>
                    <a:pt x="10589" y="0"/>
                  </a:moveTo>
                  <a:cubicBezTo>
                    <a:pt x="10383" y="0"/>
                    <a:pt x="10175" y="86"/>
                    <a:pt x="10021" y="280"/>
                  </a:cubicBezTo>
                  <a:cubicBezTo>
                    <a:pt x="9807" y="550"/>
                    <a:pt x="9627" y="865"/>
                    <a:pt x="9485" y="1164"/>
                  </a:cubicBezTo>
                  <a:cubicBezTo>
                    <a:pt x="7617" y="5083"/>
                    <a:pt x="6599" y="9403"/>
                    <a:pt x="6517" y="13743"/>
                  </a:cubicBezTo>
                  <a:cubicBezTo>
                    <a:pt x="6299" y="10325"/>
                    <a:pt x="6085" y="6906"/>
                    <a:pt x="5867" y="3487"/>
                  </a:cubicBezTo>
                  <a:cubicBezTo>
                    <a:pt x="5839" y="3045"/>
                    <a:pt x="5637" y="2459"/>
                    <a:pt x="5235" y="2459"/>
                  </a:cubicBezTo>
                  <a:cubicBezTo>
                    <a:pt x="5193" y="2459"/>
                    <a:pt x="5148" y="2466"/>
                    <a:pt x="5102" y="2479"/>
                  </a:cubicBezTo>
                  <a:cubicBezTo>
                    <a:pt x="4994" y="2511"/>
                    <a:pt x="4900" y="2581"/>
                    <a:pt x="4827" y="2664"/>
                  </a:cubicBezTo>
                  <a:cubicBezTo>
                    <a:pt x="3968" y="3672"/>
                    <a:pt x="3798" y="5056"/>
                    <a:pt x="3709" y="6366"/>
                  </a:cubicBezTo>
                  <a:cubicBezTo>
                    <a:pt x="3513" y="9284"/>
                    <a:pt x="3580" y="12218"/>
                    <a:pt x="3905" y="15124"/>
                  </a:cubicBezTo>
                  <a:cubicBezTo>
                    <a:pt x="3398" y="12171"/>
                    <a:pt x="2552" y="9276"/>
                    <a:pt x="1384" y="6515"/>
                  </a:cubicBezTo>
                  <a:cubicBezTo>
                    <a:pt x="1263" y="6227"/>
                    <a:pt x="982" y="6038"/>
                    <a:pt x="684" y="6038"/>
                  </a:cubicBezTo>
                  <a:cubicBezTo>
                    <a:pt x="622" y="6038"/>
                    <a:pt x="559" y="6046"/>
                    <a:pt x="496" y="6063"/>
                  </a:cubicBezTo>
                  <a:cubicBezTo>
                    <a:pt x="76" y="6179"/>
                    <a:pt x="35" y="6594"/>
                    <a:pt x="31" y="6950"/>
                  </a:cubicBezTo>
                  <a:cubicBezTo>
                    <a:pt x="0" y="9872"/>
                    <a:pt x="624" y="15306"/>
                    <a:pt x="3495" y="16962"/>
                  </a:cubicBezTo>
                  <a:cubicBezTo>
                    <a:pt x="4632" y="17617"/>
                    <a:pt x="6269" y="17706"/>
                    <a:pt x="7537" y="17914"/>
                  </a:cubicBezTo>
                  <a:cubicBezTo>
                    <a:pt x="8611" y="18090"/>
                    <a:pt x="9695" y="18181"/>
                    <a:pt x="10779" y="18181"/>
                  </a:cubicBezTo>
                  <a:cubicBezTo>
                    <a:pt x="11942" y="18181"/>
                    <a:pt x="13105" y="18076"/>
                    <a:pt x="14254" y="17859"/>
                  </a:cubicBezTo>
                  <a:cubicBezTo>
                    <a:pt x="14817" y="17754"/>
                    <a:pt x="15390" y="17614"/>
                    <a:pt x="15868" y="17296"/>
                  </a:cubicBezTo>
                  <a:cubicBezTo>
                    <a:pt x="16360" y="16965"/>
                    <a:pt x="16714" y="16469"/>
                    <a:pt x="17025" y="15961"/>
                  </a:cubicBezTo>
                  <a:cubicBezTo>
                    <a:pt x="17783" y="14726"/>
                    <a:pt x="18343" y="13370"/>
                    <a:pt x="18679" y="11960"/>
                  </a:cubicBezTo>
                  <a:cubicBezTo>
                    <a:pt x="18757" y="11635"/>
                    <a:pt x="18806" y="11236"/>
                    <a:pt x="18460" y="11050"/>
                  </a:cubicBezTo>
                  <a:cubicBezTo>
                    <a:pt x="18367" y="10999"/>
                    <a:pt x="18266" y="10975"/>
                    <a:pt x="18163" y="10975"/>
                  </a:cubicBezTo>
                  <a:cubicBezTo>
                    <a:pt x="18007" y="10975"/>
                    <a:pt x="17849" y="11031"/>
                    <a:pt x="17722" y="11131"/>
                  </a:cubicBezTo>
                  <a:cubicBezTo>
                    <a:pt x="16678" y="11953"/>
                    <a:pt x="15807" y="12991"/>
                    <a:pt x="15180" y="14159"/>
                  </a:cubicBezTo>
                  <a:cubicBezTo>
                    <a:pt x="15604" y="13216"/>
                    <a:pt x="15839" y="12188"/>
                    <a:pt x="15871" y="11156"/>
                  </a:cubicBezTo>
                  <a:cubicBezTo>
                    <a:pt x="15882" y="10818"/>
                    <a:pt x="15604" y="10577"/>
                    <a:pt x="15304" y="10577"/>
                  </a:cubicBezTo>
                  <a:cubicBezTo>
                    <a:pt x="15200" y="10577"/>
                    <a:pt x="15094" y="10606"/>
                    <a:pt x="14996" y="10669"/>
                  </a:cubicBezTo>
                  <a:cubicBezTo>
                    <a:pt x="13919" y="11364"/>
                    <a:pt x="13102" y="12464"/>
                    <a:pt x="12771" y="13702"/>
                  </a:cubicBezTo>
                  <a:lnTo>
                    <a:pt x="12771" y="13702"/>
                  </a:lnTo>
                  <a:cubicBezTo>
                    <a:pt x="13226" y="11705"/>
                    <a:pt x="13538" y="9679"/>
                    <a:pt x="13703" y="7641"/>
                  </a:cubicBezTo>
                  <a:cubicBezTo>
                    <a:pt x="13725" y="7373"/>
                    <a:pt x="13727" y="7059"/>
                    <a:pt x="13408" y="6947"/>
                  </a:cubicBezTo>
                  <a:cubicBezTo>
                    <a:pt x="13353" y="6928"/>
                    <a:pt x="13297" y="6919"/>
                    <a:pt x="13240" y="6919"/>
                  </a:cubicBezTo>
                  <a:cubicBezTo>
                    <a:pt x="13067" y="6919"/>
                    <a:pt x="12898" y="7005"/>
                    <a:pt x="12789" y="7148"/>
                  </a:cubicBezTo>
                  <a:cubicBezTo>
                    <a:pt x="11271" y="9127"/>
                    <a:pt x="10051" y="11331"/>
                    <a:pt x="9182" y="13667"/>
                  </a:cubicBezTo>
                  <a:cubicBezTo>
                    <a:pt x="10268" y="9452"/>
                    <a:pt x="10992" y="5143"/>
                    <a:pt x="11339" y="804"/>
                  </a:cubicBezTo>
                  <a:cubicBezTo>
                    <a:pt x="11378" y="323"/>
                    <a:pt x="10988" y="0"/>
                    <a:pt x="10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02"/>
            <p:cNvSpPr/>
            <p:nvPr/>
          </p:nvSpPr>
          <p:spPr>
            <a:xfrm>
              <a:off x="3603703" y="2630936"/>
              <a:ext cx="1527921" cy="1322296"/>
            </a:xfrm>
            <a:custGeom>
              <a:rect b="b" l="l" r="r" t="t"/>
              <a:pathLst>
                <a:path extrusionOk="0" h="15247" w="17618">
                  <a:moveTo>
                    <a:pt x="10131" y="0"/>
                  </a:moveTo>
                  <a:cubicBezTo>
                    <a:pt x="10097" y="0"/>
                    <a:pt x="10064" y="6"/>
                    <a:pt x="10034" y="20"/>
                  </a:cubicBezTo>
                  <a:cubicBezTo>
                    <a:pt x="9474" y="268"/>
                    <a:pt x="9343" y="1161"/>
                    <a:pt x="9439" y="1695"/>
                  </a:cubicBezTo>
                  <a:cubicBezTo>
                    <a:pt x="9470" y="1860"/>
                    <a:pt x="9594" y="1941"/>
                    <a:pt x="9724" y="1941"/>
                  </a:cubicBezTo>
                  <a:cubicBezTo>
                    <a:pt x="9836" y="1941"/>
                    <a:pt x="9952" y="1880"/>
                    <a:pt x="10014" y="1761"/>
                  </a:cubicBezTo>
                  <a:cubicBezTo>
                    <a:pt x="10152" y="1501"/>
                    <a:pt x="10256" y="1229"/>
                    <a:pt x="10326" y="943"/>
                  </a:cubicBezTo>
                  <a:cubicBezTo>
                    <a:pt x="10390" y="680"/>
                    <a:pt x="10464" y="418"/>
                    <a:pt x="10373" y="153"/>
                  </a:cubicBezTo>
                  <a:cubicBezTo>
                    <a:pt x="10338" y="56"/>
                    <a:pt x="10232" y="0"/>
                    <a:pt x="10131" y="0"/>
                  </a:cubicBezTo>
                  <a:close/>
                  <a:moveTo>
                    <a:pt x="4433" y="3498"/>
                  </a:moveTo>
                  <a:cubicBezTo>
                    <a:pt x="4399" y="3498"/>
                    <a:pt x="4365" y="3505"/>
                    <a:pt x="4335" y="3519"/>
                  </a:cubicBezTo>
                  <a:cubicBezTo>
                    <a:pt x="4096" y="3630"/>
                    <a:pt x="4048" y="3891"/>
                    <a:pt x="3997" y="4130"/>
                  </a:cubicBezTo>
                  <a:cubicBezTo>
                    <a:pt x="3941" y="4386"/>
                    <a:pt x="3951" y="4647"/>
                    <a:pt x="4013" y="4900"/>
                  </a:cubicBezTo>
                  <a:cubicBezTo>
                    <a:pt x="4053" y="5060"/>
                    <a:pt x="4179" y="5145"/>
                    <a:pt x="4308" y="5145"/>
                  </a:cubicBezTo>
                  <a:cubicBezTo>
                    <a:pt x="4413" y="5145"/>
                    <a:pt x="4520" y="5088"/>
                    <a:pt x="4582" y="4967"/>
                  </a:cubicBezTo>
                  <a:cubicBezTo>
                    <a:pt x="4697" y="4735"/>
                    <a:pt x="4768" y="4486"/>
                    <a:pt x="4772" y="4221"/>
                  </a:cubicBezTo>
                  <a:cubicBezTo>
                    <a:pt x="4778" y="3980"/>
                    <a:pt x="4790" y="3713"/>
                    <a:pt x="4586" y="3550"/>
                  </a:cubicBezTo>
                  <a:cubicBezTo>
                    <a:pt x="4543" y="3516"/>
                    <a:pt x="4488" y="3498"/>
                    <a:pt x="4433" y="3498"/>
                  </a:cubicBezTo>
                  <a:close/>
                  <a:moveTo>
                    <a:pt x="9215" y="3230"/>
                  </a:moveTo>
                  <a:cubicBezTo>
                    <a:pt x="9188" y="3230"/>
                    <a:pt x="9160" y="3235"/>
                    <a:pt x="9133" y="3244"/>
                  </a:cubicBezTo>
                  <a:cubicBezTo>
                    <a:pt x="8877" y="3330"/>
                    <a:pt x="8781" y="3650"/>
                    <a:pt x="8688" y="3878"/>
                  </a:cubicBezTo>
                  <a:cubicBezTo>
                    <a:pt x="8570" y="4171"/>
                    <a:pt x="8461" y="4461"/>
                    <a:pt x="8411" y="4775"/>
                  </a:cubicBezTo>
                  <a:cubicBezTo>
                    <a:pt x="8371" y="5038"/>
                    <a:pt x="8574" y="5188"/>
                    <a:pt x="8783" y="5188"/>
                  </a:cubicBezTo>
                  <a:cubicBezTo>
                    <a:pt x="8926" y="5188"/>
                    <a:pt x="9072" y="5117"/>
                    <a:pt x="9146" y="4964"/>
                  </a:cubicBezTo>
                  <a:cubicBezTo>
                    <a:pt x="9279" y="4679"/>
                    <a:pt x="9343" y="4371"/>
                    <a:pt x="9409" y="4063"/>
                  </a:cubicBezTo>
                  <a:cubicBezTo>
                    <a:pt x="9460" y="3813"/>
                    <a:pt x="9546" y="3526"/>
                    <a:pt x="9377" y="3305"/>
                  </a:cubicBezTo>
                  <a:cubicBezTo>
                    <a:pt x="9335" y="3254"/>
                    <a:pt x="9276" y="3230"/>
                    <a:pt x="9215" y="3230"/>
                  </a:cubicBezTo>
                  <a:close/>
                  <a:moveTo>
                    <a:pt x="504" y="6166"/>
                  </a:moveTo>
                  <a:cubicBezTo>
                    <a:pt x="402" y="6166"/>
                    <a:pt x="299" y="6214"/>
                    <a:pt x="233" y="6296"/>
                  </a:cubicBezTo>
                  <a:cubicBezTo>
                    <a:pt x="1" y="6584"/>
                    <a:pt x="177" y="7045"/>
                    <a:pt x="278" y="7353"/>
                  </a:cubicBezTo>
                  <a:cubicBezTo>
                    <a:pt x="322" y="7486"/>
                    <a:pt x="433" y="7545"/>
                    <a:pt x="550" y="7545"/>
                  </a:cubicBezTo>
                  <a:cubicBezTo>
                    <a:pt x="709" y="7545"/>
                    <a:pt x="877" y="7437"/>
                    <a:pt x="895" y="7263"/>
                  </a:cubicBezTo>
                  <a:cubicBezTo>
                    <a:pt x="930" y="6930"/>
                    <a:pt x="984" y="6466"/>
                    <a:pt x="694" y="6232"/>
                  </a:cubicBezTo>
                  <a:cubicBezTo>
                    <a:pt x="638" y="6187"/>
                    <a:pt x="571" y="6166"/>
                    <a:pt x="504" y="6166"/>
                  </a:cubicBezTo>
                  <a:close/>
                  <a:moveTo>
                    <a:pt x="4560" y="6560"/>
                  </a:moveTo>
                  <a:cubicBezTo>
                    <a:pt x="4481" y="6560"/>
                    <a:pt x="4402" y="6584"/>
                    <a:pt x="4342" y="6628"/>
                  </a:cubicBezTo>
                  <a:cubicBezTo>
                    <a:pt x="4080" y="6820"/>
                    <a:pt x="4041" y="7190"/>
                    <a:pt x="4005" y="7493"/>
                  </a:cubicBezTo>
                  <a:cubicBezTo>
                    <a:pt x="3963" y="7831"/>
                    <a:pt x="3961" y="8160"/>
                    <a:pt x="4127" y="8467"/>
                  </a:cubicBezTo>
                  <a:cubicBezTo>
                    <a:pt x="4201" y="8603"/>
                    <a:pt x="4343" y="8679"/>
                    <a:pt x="4481" y="8679"/>
                  </a:cubicBezTo>
                  <a:cubicBezTo>
                    <a:pt x="4612" y="8679"/>
                    <a:pt x="4740" y="8610"/>
                    <a:pt x="4801" y="8458"/>
                  </a:cubicBezTo>
                  <a:cubicBezTo>
                    <a:pt x="4924" y="8151"/>
                    <a:pt x="4913" y="7868"/>
                    <a:pt x="4922" y="7544"/>
                  </a:cubicBezTo>
                  <a:cubicBezTo>
                    <a:pt x="4931" y="7237"/>
                    <a:pt x="4983" y="6950"/>
                    <a:pt x="4809" y="6683"/>
                  </a:cubicBezTo>
                  <a:cubicBezTo>
                    <a:pt x="4752" y="6597"/>
                    <a:pt x="4657" y="6560"/>
                    <a:pt x="4560" y="6560"/>
                  </a:cubicBezTo>
                  <a:close/>
                  <a:moveTo>
                    <a:pt x="12445" y="6671"/>
                  </a:moveTo>
                  <a:cubicBezTo>
                    <a:pt x="12372" y="6671"/>
                    <a:pt x="12298" y="6700"/>
                    <a:pt x="12250" y="6761"/>
                  </a:cubicBezTo>
                  <a:cubicBezTo>
                    <a:pt x="11850" y="7260"/>
                    <a:pt x="11603" y="7874"/>
                    <a:pt x="11596" y="8518"/>
                  </a:cubicBezTo>
                  <a:cubicBezTo>
                    <a:pt x="11593" y="8751"/>
                    <a:pt x="11821" y="8933"/>
                    <a:pt x="12023" y="8933"/>
                  </a:cubicBezTo>
                  <a:cubicBezTo>
                    <a:pt x="12146" y="8933"/>
                    <a:pt x="12259" y="8865"/>
                    <a:pt x="12304" y="8699"/>
                  </a:cubicBezTo>
                  <a:cubicBezTo>
                    <a:pt x="12459" y="8118"/>
                    <a:pt x="12573" y="7526"/>
                    <a:pt x="12689" y="6937"/>
                  </a:cubicBezTo>
                  <a:cubicBezTo>
                    <a:pt x="12721" y="6773"/>
                    <a:pt x="12583" y="6671"/>
                    <a:pt x="12445" y="6671"/>
                  </a:cubicBezTo>
                  <a:close/>
                  <a:moveTo>
                    <a:pt x="8282" y="7262"/>
                  </a:moveTo>
                  <a:cubicBezTo>
                    <a:pt x="8193" y="7262"/>
                    <a:pt x="8103" y="7307"/>
                    <a:pt x="8068" y="7401"/>
                  </a:cubicBezTo>
                  <a:cubicBezTo>
                    <a:pt x="7866" y="7939"/>
                    <a:pt x="7655" y="8429"/>
                    <a:pt x="7589" y="9005"/>
                  </a:cubicBezTo>
                  <a:cubicBezTo>
                    <a:pt x="7558" y="9261"/>
                    <a:pt x="7765" y="9418"/>
                    <a:pt x="7972" y="9418"/>
                  </a:cubicBezTo>
                  <a:cubicBezTo>
                    <a:pt x="8110" y="9418"/>
                    <a:pt x="8248" y="9349"/>
                    <a:pt x="8316" y="9192"/>
                  </a:cubicBezTo>
                  <a:cubicBezTo>
                    <a:pt x="8566" y="8615"/>
                    <a:pt x="8558" y="8070"/>
                    <a:pt x="8506" y="7452"/>
                  </a:cubicBezTo>
                  <a:cubicBezTo>
                    <a:pt x="8495" y="7327"/>
                    <a:pt x="8388" y="7262"/>
                    <a:pt x="8282" y="7262"/>
                  </a:cubicBezTo>
                  <a:close/>
                  <a:moveTo>
                    <a:pt x="1237" y="8580"/>
                  </a:moveTo>
                  <a:cubicBezTo>
                    <a:pt x="1161" y="8580"/>
                    <a:pt x="1085" y="8613"/>
                    <a:pt x="1036" y="8681"/>
                  </a:cubicBezTo>
                  <a:cubicBezTo>
                    <a:pt x="748" y="9075"/>
                    <a:pt x="963" y="9775"/>
                    <a:pt x="1324" y="10049"/>
                  </a:cubicBezTo>
                  <a:cubicBezTo>
                    <a:pt x="1381" y="10091"/>
                    <a:pt x="1444" y="10110"/>
                    <a:pt x="1507" y="10110"/>
                  </a:cubicBezTo>
                  <a:cubicBezTo>
                    <a:pt x="1657" y="10110"/>
                    <a:pt x="1800" y="9999"/>
                    <a:pt x="1824" y="9836"/>
                  </a:cubicBezTo>
                  <a:cubicBezTo>
                    <a:pt x="1860" y="9594"/>
                    <a:pt x="1798" y="9386"/>
                    <a:pt x="1722" y="9160"/>
                  </a:cubicBezTo>
                  <a:cubicBezTo>
                    <a:pt x="1658" y="8968"/>
                    <a:pt x="1562" y="8747"/>
                    <a:pt x="1392" y="8630"/>
                  </a:cubicBezTo>
                  <a:cubicBezTo>
                    <a:pt x="1346" y="8597"/>
                    <a:pt x="1292" y="8580"/>
                    <a:pt x="1237" y="8580"/>
                  </a:cubicBezTo>
                  <a:close/>
                  <a:moveTo>
                    <a:pt x="14641" y="10328"/>
                  </a:moveTo>
                  <a:cubicBezTo>
                    <a:pt x="14604" y="10328"/>
                    <a:pt x="14564" y="10337"/>
                    <a:pt x="14524" y="10357"/>
                  </a:cubicBezTo>
                  <a:cubicBezTo>
                    <a:pt x="14131" y="10555"/>
                    <a:pt x="13858" y="11090"/>
                    <a:pt x="13785" y="11503"/>
                  </a:cubicBezTo>
                  <a:cubicBezTo>
                    <a:pt x="13740" y="11757"/>
                    <a:pt x="13989" y="11957"/>
                    <a:pt x="14220" y="11957"/>
                  </a:cubicBezTo>
                  <a:cubicBezTo>
                    <a:pt x="14334" y="11957"/>
                    <a:pt x="14443" y="11908"/>
                    <a:pt x="14511" y="11793"/>
                  </a:cubicBezTo>
                  <a:cubicBezTo>
                    <a:pt x="14621" y="11607"/>
                    <a:pt x="14701" y="11431"/>
                    <a:pt x="14768" y="11226"/>
                  </a:cubicBezTo>
                  <a:cubicBezTo>
                    <a:pt x="14826" y="11050"/>
                    <a:pt x="14925" y="10840"/>
                    <a:pt x="14924" y="10653"/>
                  </a:cubicBezTo>
                  <a:cubicBezTo>
                    <a:pt x="14921" y="10493"/>
                    <a:pt x="14801" y="10328"/>
                    <a:pt x="14641" y="10328"/>
                  </a:cubicBezTo>
                  <a:close/>
                  <a:moveTo>
                    <a:pt x="11313" y="10073"/>
                  </a:moveTo>
                  <a:cubicBezTo>
                    <a:pt x="11275" y="10073"/>
                    <a:pt x="11236" y="10081"/>
                    <a:pt x="11202" y="10098"/>
                  </a:cubicBezTo>
                  <a:cubicBezTo>
                    <a:pt x="10857" y="10268"/>
                    <a:pt x="10697" y="10691"/>
                    <a:pt x="10537" y="11021"/>
                  </a:cubicBezTo>
                  <a:cubicBezTo>
                    <a:pt x="10383" y="11337"/>
                    <a:pt x="10225" y="11863"/>
                    <a:pt x="10666" y="12040"/>
                  </a:cubicBezTo>
                  <a:cubicBezTo>
                    <a:pt x="10730" y="12066"/>
                    <a:pt x="10789" y="12077"/>
                    <a:pt x="10845" y="12077"/>
                  </a:cubicBezTo>
                  <a:cubicBezTo>
                    <a:pt x="11154" y="12077"/>
                    <a:pt x="11349" y="11725"/>
                    <a:pt x="11436" y="11450"/>
                  </a:cubicBezTo>
                  <a:cubicBezTo>
                    <a:pt x="11546" y="11087"/>
                    <a:pt x="11734" y="10619"/>
                    <a:pt x="11587" y="10248"/>
                  </a:cubicBezTo>
                  <a:cubicBezTo>
                    <a:pt x="11544" y="10142"/>
                    <a:pt x="11427" y="10073"/>
                    <a:pt x="11313" y="10073"/>
                  </a:cubicBezTo>
                  <a:close/>
                  <a:moveTo>
                    <a:pt x="17332" y="10670"/>
                  </a:moveTo>
                  <a:cubicBezTo>
                    <a:pt x="17296" y="10670"/>
                    <a:pt x="17262" y="10676"/>
                    <a:pt x="17232" y="10690"/>
                  </a:cubicBezTo>
                  <a:cubicBezTo>
                    <a:pt x="17062" y="10770"/>
                    <a:pt x="16939" y="10920"/>
                    <a:pt x="16821" y="11062"/>
                  </a:cubicBezTo>
                  <a:cubicBezTo>
                    <a:pt x="16697" y="11218"/>
                    <a:pt x="16590" y="11366"/>
                    <a:pt x="16516" y="11552"/>
                  </a:cubicBezTo>
                  <a:cubicBezTo>
                    <a:pt x="16446" y="11729"/>
                    <a:pt x="16516" y="11936"/>
                    <a:pt x="16684" y="12029"/>
                  </a:cubicBezTo>
                  <a:cubicBezTo>
                    <a:pt x="16746" y="12063"/>
                    <a:pt x="16810" y="12080"/>
                    <a:pt x="16871" y="12080"/>
                  </a:cubicBezTo>
                  <a:cubicBezTo>
                    <a:pt x="16985" y="12080"/>
                    <a:pt x="17094" y="12024"/>
                    <a:pt x="17180" y="11930"/>
                  </a:cubicBezTo>
                  <a:cubicBezTo>
                    <a:pt x="17312" y="11785"/>
                    <a:pt x="17394" y="11614"/>
                    <a:pt x="17477" y="11437"/>
                  </a:cubicBezTo>
                  <a:cubicBezTo>
                    <a:pt x="17558" y="11263"/>
                    <a:pt x="17618" y="11095"/>
                    <a:pt x="17613" y="10901"/>
                  </a:cubicBezTo>
                  <a:cubicBezTo>
                    <a:pt x="17610" y="10761"/>
                    <a:pt x="17463" y="10670"/>
                    <a:pt x="17332" y="10670"/>
                  </a:cubicBezTo>
                  <a:close/>
                  <a:moveTo>
                    <a:pt x="4794" y="10470"/>
                  </a:moveTo>
                  <a:cubicBezTo>
                    <a:pt x="4750" y="10470"/>
                    <a:pt x="4707" y="10484"/>
                    <a:pt x="4675" y="10517"/>
                  </a:cubicBezTo>
                  <a:cubicBezTo>
                    <a:pt x="4521" y="10674"/>
                    <a:pt x="4496" y="10864"/>
                    <a:pt x="4444" y="11072"/>
                  </a:cubicBezTo>
                  <a:cubicBezTo>
                    <a:pt x="4386" y="11300"/>
                    <a:pt x="4368" y="11517"/>
                    <a:pt x="4361" y="11753"/>
                  </a:cubicBezTo>
                  <a:cubicBezTo>
                    <a:pt x="4353" y="12027"/>
                    <a:pt x="4579" y="12183"/>
                    <a:pt x="4790" y="12183"/>
                  </a:cubicBezTo>
                  <a:cubicBezTo>
                    <a:pt x="4964" y="12183"/>
                    <a:pt x="5128" y="12077"/>
                    <a:pt x="5143" y="11844"/>
                  </a:cubicBezTo>
                  <a:cubicBezTo>
                    <a:pt x="5158" y="11610"/>
                    <a:pt x="5169" y="11380"/>
                    <a:pt x="5136" y="11145"/>
                  </a:cubicBezTo>
                  <a:cubicBezTo>
                    <a:pt x="5110" y="10943"/>
                    <a:pt x="5105" y="10716"/>
                    <a:pt x="4973" y="10552"/>
                  </a:cubicBezTo>
                  <a:cubicBezTo>
                    <a:pt x="4933" y="10503"/>
                    <a:pt x="4862" y="10470"/>
                    <a:pt x="4794" y="10470"/>
                  </a:cubicBezTo>
                  <a:close/>
                  <a:moveTo>
                    <a:pt x="7673" y="10700"/>
                  </a:moveTo>
                  <a:cubicBezTo>
                    <a:pt x="7584" y="10700"/>
                    <a:pt x="7494" y="10748"/>
                    <a:pt x="7446" y="10848"/>
                  </a:cubicBezTo>
                  <a:cubicBezTo>
                    <a:pt x="7261" y="11236"/>
                    <a:pt x="7087" y="11751"/>
                    <a:pt x="7181" y="12180"/>
                  </a:cubicBezTo>
                  <a:cubicBezTo>
                    <a:pt x="7224" y="12372"/>
                    <a:pt x="7378" y="12474"/>
                    <a:pt x="7534" y="12474"/>
                  </a:cubicBezTo>
                  <a:cubicBezTo>
                    <a:pt x="7662" y="12474"/>
                    <a:pt x="7792" y="12405"/>
                    <a:pt x="7862" y="12260"/>
                  </a:cubicBezTo>
                  <a:cubicBezTo>
                    <a:pt x="8057" y="11865"/>
                    <a:pt x="8006" y="11324"/>
                    <a:pt x="7916" y="10902"/>
                  </a:cubicBezTo>
                  <a:cubicBezTo>
                    <a:pt x="7888" y="10770"/>
                    <a:pt x="7781" y="10700"/>
                    <a:pt x="7673" y="10700"/>
                  </a:cubicBezTo>
                  <a:close/>
                  <a:moveTo>
                    <a:pt x="2244" y="11513"/>
                  </a:moveTo>
                  <a:cubicBezTo>
                    <a:pt x="2244" y="11513"/>
                    <a:pt x="2243" y="11513"/>
                    <a:pt x="2243" y="11513"/>
                  </a:cubicBezTo>
                  <a:lnTo>
                    <a:pt x="2235" y="11513"/>
                  </a:lnTo>
                  <a:cubicBezTo>
                    <a:pt x="2104" y="11516"/>
                    <a:pt x="2007" y="11562"/>
                    <a:pt x="1950" y="11683"/>
                  </a:cubicBezTo>
                  <a:cubicBezTo>
                    <a:pt x="1769" y="12064"/>
                    <a:pt x="1888" y="12698"/>
                    <a:pt x="2330" y="12833"/>
                  </a:cubicBezTo>
                  <a:cubicBezTo>
                    <a:pt x="2367" y="12845"/>
                    <a:pt x="2403" y="12850"/>
                    <a:pt x="2438" y="12850"/>
                  </a:cubicBezTo>
                  <a:cubicBezTo>
                    <a:pt x="2639" y="12850"/>
                    <a:pt x="2775" y="12660"/>
                    <a:pt x="2708" y="12446"/>
                  </a:cubicBezTo>
                  <a:cubicBezTo>
                    <a:pt x="2657" y="12282"/>
                    <a:pt x="2538" y="12148"/>
                    <a:pt x="2496" y="11978"/>
                  </a:cubicBezTo>
                  <a:cubicBezTo>
                    <a:pt x="2458" y="11821"/>
                    <a:pt x="2494" y="11513"/>
                    <a:pt x="2244" y="11513"/>
                  </a:cubicBezTo>
                  <a:close/>
                  <a:moveTo>
                    <a:pt x="4436" y="13106"/>
                  </a:moveTo>
                  <a:cubicBezTo>
                    <a:pt x="4357" y="13106"/>
                    <a:pt x="4279" y="13157"/>
                    <a:pt x="4259" y="13262"/>
                  </a:cubicBezTo>
                  <a:cubicBezTo>
                    <a:pt x="4195" y="13582"/>
                    <a:pt x="4088" y="13896"/>
                    <a:pt x="4121" y="14224"/>
                  </a:cubicBezTo>
                  <a:cubicBezTo>
                    <a:pt x="4140" y="14415"/>
                    <a:pt x="4304" y="14510"/>
                    <a:pt x="4466" y="14510"/>
                  </a:cubicBezTo>
                  <a:cubicBezTo>
                    <a:pt x="4632" y="14510"/>
                    <a:pt x="4796" y="14411"/>
                    <a:pt x="4806" y="14214"/>
                  </a:cubicBezTo>
                  <a:cubicBezTo>
                    <a:pt x="4822" y="13880"/>
                    <a:pt x="4700" y="13576"/>
                    <a:pt x="4620" y="13256"/>
                  </a:cubicBezTo>
                  <a:cubicBezTo>
                    <a:pt x="4594" y="13157"/>
                    <a:pt x="4515" y="13106"/>
                    <a:pt x="4436" y="13106"/>
                  </a:cubicBezTo>
                  <a:close/>
                  <a:moveTo>
                    <a:pt x="15741" y="12741"/>
                  </a:moveTo>
                  <a:cubicBezTo>
                    <a:pt x="15667" y="12741"/>
                    <a:pt x="15590" y="12762"/>
                    <a:pt x="15521" y="12805"/>
                  </a:cubicBezTo>
                  <a:cubicBezTo>
                    <a:pt x="15312" y="12936"/>
                    <a:pt x="15156" y="13160"/>
                    <a:pt x="15014" y="13359"/>
                  </a:cubicBezTo>
                  <a:cubicBezTo>
                    <a:pt x="14860" y="13576"/>
                    <a:pt x="14729" y="13787"/>
                    <a:pt x="14628" y="14034"/>
                  </a:cubicBezTo>
                  <a:cubicBezTo>
                    <a:pt x="14491" y="14377"/>
                    <a:pt x="14759" y="14630"/>
                    <a:pt x="15046" y="14630"/>
                  </a:cubicBezTo>
                  <a:cubicBezTo>
                    <a:pt x="15171" y="14630"/>
                    <a:pt x="15299" y="14582"/>
                    <a:pt x="15399" y="14471"/>
                  </a:cubicBezTo>
                  <a:cubicBezTo>
                    <a:pt x="15578" y="14274"/>
                    <a:pt x="15701" y="14057"/>
                    <a:pt x="15828" y="13823"/>
                  </a:cubicBezTo>
                  <a:cubicBezTo>
                    <a:pt x="15946" y="13605"/>
                    <a:pt x="16066" y="13377"/>
                    <a:pt x="16091" y="13129"/>
                  </a:cubicBezTo>
                  <a:cubicBezTo>
                    <a:pt x="16120" y="12886"/>
                    <a:pt x="15939" y="12741"/>
                    <a:pt x="15741" y="12741"/>
                  </a:cubicBezTo>
                  <a:close/>
                  <a:moveTo>
                    <a:pt x="13362" y="12612"/>
                  </a:moveTo>
                  <a:cubicBezTo>
                    <a:pt x="13290" y="12612"/>
                    <a:pt x="13220" y="12631"/>
                    <a:pt x="13167" y="12683"/>
                  </a:cubicBezTo>
                  <a:cubicBezTo>
                    <a:pt x="12769" y="13063"/>
                    <a:pt x="12357" y="13618"/>
                    <a:pt x="12212" y="14152"/>
                  </a:cubicBezTo>
                  <a:cubicBezTo>
                    <a:pt x="12121" y="14490"/>
                    <a:pt x="12356" y="14753"/>
                    <a:pt x="12626" y="14753"/>
                  </a:cubicBezTo>
                  <a:cubicBezTo>
                    <a:pt x="12744" y="14753"/>
                    <a:pt x="12869" y="14703"/>
                    <a:pt x="12977" y="14586"/>
                  </a:cubicBezTo>
                  <a:cubicBezTo>
                    <a:pt x="13355" y="14178"/>
                    <a:pt x="13605" y="13532"/>
                    <a:pt x="13717" y="12990"/>
                  </a:cubicBezTo>
                  <a:cubicBezTo>
                    <a:pt x="13740" y="12868"/>
                    <a:pt x="13669" y="12747"/>
                    <a:pt x="13583" y="12676"/>
                  </a:cubicBezTo>
                  <a:cubicBezTo>
                    <a:pt x="13566" y="12660"/>
                    <a:pt x="13544" y="12645"/>
                    <a:pt x="13521" y="12638"/>
                  </a:cubicBezTo>
                  <a:lnTo>
                    <a:pt x="13506" y="12635"/>
                  </a:lnTo>
                  <a:cubicBezTo>
                    <a:pt x="13460" y="12621"/>
                    <a:pt x="13411" y="12612"/>
                    <a:pt x="13362" y="12612"/>
                  </a:cubicBezTo>
                  <a:close/>
                  <a:moveTo>
                    <a:pt x="7099" y="13564"/>
                  </a:moveTo>
                  <a:cubicBezTo>
                    <a:pt x="7023" y="13564"/>
                    <a:pt x="6948" y="13602"/>
                    <a:pt x="6923" y="13683"/>
                  </a:cubicBezTo>
                  <a:cubicBezTo>
                    <a:pt x="6865" y="13867"/>
                    <a:pt x="6821" y="14056"/>
                    <a:pt x="6757" y="14237"/>
                  </a:cubicBezTo>
                  <a:cubicBezTo>
                    <a:pt x="6684" y="14441"/>
                    <a:pt x="6614" y="14615"/>
                    <a:pt x="6654" y="14835"/>
                  </a:cubicBezTo>
                  <a:cubicBezTo>
                    <a:pt x="6686" y="15014"/>
                    <a:pt x="6836" y="15111"/>
                    <a:pt x="6986" y="15111"/>
                  </a:cubicBezTo>
                  <a:cubicBezTo>
                    <a:pt x="7109" y="15111"/>
                    <a:pt x="7233" y="15046"/>
                    <a:pt x="7292" y="14910"/>
                  </a:cubicBezTo>
                  <a:cubicBezTo>
                    <a:pt x="7381" y="14707"/>
                    <a:pt x="7353" y="14519"/>
                    <a:pt x="7330" y="14303"/>
                  </a:cubicBezTo>
                  <a:cubicBezTo>
                    <a:pt x="7308" y="14112"/>
                    <a:pt x="7312" y="13917"/>
                    <a:pt x="7298" y="13727"/>
                  </a:cubicBezTo>
                  <a:cubicBezTo>
                    <a:pt x="7290" y="13622"/>
                    <a:pt x="7193" y="13564"/>
                    <a:pt x="7099" y="13564"/>
                  </a:cubicBezTo>
                  <a:close/>
                  <a:moveTo>
                    <a:pt x="10366" y="13069"/>
                  </a:moveTo>
                  <a:cubicBezTo>
                    <a:pt x="10341" y="13069"/>
                    <a:pt x="10317" y="13074"/>
                    <a:pt x="10296" y="13087"/>
                  </a:cubicBezTo>
                  <a:cubicBezTo>
                    <a:pt x="9999" y="13265"/>
                    <a:pt x="9890" y="13551"/>
                    <a:pt x="9759" y="13858"/>
                  </a:cubicBezTo>
                  <a:cubicBezTo>
                    <a:pt x="9614" y="14195"/>
                    <a:pt x="9422" y="14554"/>
                    <a:pt x="9474" y="14929"/>
                  </a:cubicBezTo>
                  <a:cubicBezTo>
                    <a:pt x="9500" y="15103"/>
                    <a:pt x="9681" y="15246"/>
                    <a:pt x="9856" y="15246"/>
                  </a:cubicBezTo>
                  <a:cubicBezTo>
                    <a:pt x="9930" y="15246"/>
                    <a:pt x="10002" y="15221"/>
                    <a:pt x="10062" y="15161"/>
                  </a:cubicBezTo>
                  <a:cubicBezTo>
                    <a:pt x="10332" y="14886"/>
                    <a:pt x="10396" y="14541"/>
                    <a:pt x="10485" y="14178"/>
                  </a:cubicBezTo>
                  <a:cubicBezTo>
                    <a:pt x="10565" y="13846"/>
                    <a:pt x="10681" y="13512"/>
                    <a:pt x="10544" y="13185"/>
                  </a:cubicBezTo>
                  <a:cubicBezTo>
                    <a:pt x="10517" y="13121"/>
                    <a:pt x="10440" y="13069"/>
                    <a:pt x="10366" y="13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8" name="Google Shape;1628;p102"/>
          <p:cNvSpPr/>
          <p:nvPr/>
        </p:nvSpPr>
        <p:spPr>
          <a:xfrm rot="-8570370">
            <a:off x="8594600" y="3177248"/>
            <a:ext cx="508624" cy="127920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02"/>
          <p:cNvSpPr txBox="1"/>
          <p:nvPr>
            <p:ph type="title"/>
          </p:nvPr>
        </p:nvSpPr>
        <p:spPr>
          <a:xfrm>
            <a:off x="713225" y="36576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630" name="Google Shape;1630;p102"/>
          <p:cNvSpPr txBox="1"/>
          <p:nvPr>
            <p:ph idx="1" type="subTitle"/>
          </p:nvPr>
        </p:nvSpPr>
        <p:spPr>
          <a:xfrm>
            <a:off x="1235506"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31" name="Google Shape;1631;p102"/>
          <p:cNvSpPr txBox="1"/>
          <p:nvPr>
            <p:ph idx="2" type="subTitle"/>
          </p:nvPr>
        </p:nvSpPr>
        <p:spPr>
          <a:xfrm>
            <a:off x="1235506"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32" name="Google Shape;1632;p102"/>
          <p:cNvSpPr txBox="1"/>
          <p:nvPr>
            <p:ph idx="3" type="subTitle"/>
          </p:nvPr>
        </p:nvSpPr>
        <p:spPr>
          <a:xfrm>
            <a:off x="4211637" y="1693185"/>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33" name="Google Shape;1633;p102"/>
          <p:cNvSpPr txBox="1"/>
          <p:nvPr>
            <p:ph idx="4" type="subTitle"/>
          </p:nvPr>
        </p:nvSpPr>
        <p:spPr>
          <a:xfrm>
            <a:off x="4211637" y="1980101"/>
            <a:ext cx="1956900" cy="8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34" name="Google Shape;1634;p102"/>
          <p:cNvSpPr txBox="1"/>
          <p:nvPr>
            <p:ph idx="5" type="subTitle"/>
          </p:nvPr>
        </p:nvSpPr>
        <p:spPr>
          <a:xfrm>
            <a:off x="1235506"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35" name="Google Shape;1635;p102"/>
          <p:cNvSpPr txBox="1"/>
          <p:nvPr>
            <p:ph idx="6" type="subTitle"/>
          </p:nvPr>
        </p:nvSpPr>
        <p:spPr>
          <a:xfrm>
            <a:off x="1235506" y="3664195"/>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36" name="Google Shape;1636;p102"/>
          <p:cNvSpPr txBox="1"/>
          <p:nvPr>
            <p:ph idx="7" type="subTitle"/>
          </p:nvPr>
        </p:nvSpPr>
        <p:spPr>
          <a:xfrm>
            <a:off x="4211637" y="3378453"/>
            <a:ext cx="19569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37" name="Google Shape;1637;p102"/>
          <p:cNvSpPr txBox="1"/>
          <p:nvPr>
            <p:ph idx="8" type="subTitle"/>
          </p:nvPr>
        </p:nvSpPr>
        <p:spPr>
          <a:xfrm>
            <a:off x="4211637" y="3665908"/>
            <a:ext cx="1956900" cy="80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1638" name="Shape 1638"/>
        <p:cNvGrpSpPr/>
        <p:nvPr/>
      </p:nvGrpSpPr>
      <p:grpSpPr>
        <a:xfrm>
          <a:off x="0" y="0"/>
          <a:ext cx="0" cy="0"/>
          <a:chOff x="0" y="0"/>
          <a:chExt cx="0" cy="0"/>
        </a:xfrm>
      </p:grpSpPr>
      <p:sp>
        <p:nvSpPr>
          <p:cNvPr id="1639" name="Google Shape;1639;p103"/>
          <p:cNvSpPr/>
          <p:nvPr/>
        </p:nvSpPr>
        <p:spPr>
          <a:xfrm flipH="1" rot="-5556174">
            <a:off x="7429062" y="3498891"/>
            <a:ext cx="2874397" cy="746358"/>
          </a:xfrm>
          <a:custGeom>
            <a:rect b="b" l="l" r="r" t="t"/>
            <a:pathLst>
              <a:path extrusionOk="0" h="9472" w="29367">
                <a:moveTo>
                  <a:pt x="27433" y="1"/>
                </a:moveTo>
                <a:cubicBezTo>
                  <a:pt x="26344" y="1"/>
                  <a:pt x="25033" y="431"/>
                  <a:pt x="24210" y="706"/>
                </a:cubicBezTo>
                <a:cubicBezTo>
                  <a:pt x="22773" y="1189"/>
                  <a:pt x="21417" y="1910"/>
                  <a:pt x="20174" y="2775"/>
                </a:cubicBezTo>
                <a:cubicBezTo>
                  <a:pt x="19431" y="3291"/>
                  <a:pt x="18705" y="3861"/>
                  <a:pt x="17856" y="4179"/>
                </a:cubicBezTo>
                <a:cubicBezTo>
                  <a:pt x="17214" y="4420"/>
                  <a:pt x="16551" y="4504"/>
                  <a:pt x="15875" y="4504"/>
                </a:cubicBezTo>
                <a:cubicBezTo>
                  <a:pt x="14404" y="4504"/>
                  <a:pt x="12875" y="4107"/>
                  <a:pt x="11384" y="4067"/>
                </a:cubicBezTo>
                <a:cubicBezTo>
                  <a:pt x="11302" y="4065"/>
                  <a:pt x="11220" y="4064"/>
                  <a:pt x="11138" y="4064"/>
                </a:cubicBezTo>
                <a:cubicBezTo>
                  <a:pt x="9756" y="4064"/>
                  <a:pt x="8393" y="4373"/>
                  <a:pt x="7099" y="4876"/>
                </a:cubicBezTo>
                <a:cubicBezTo>
                  <a:pt x="6462" y="5123"/>
                  <a:pt x="5840" y="5417"/>
                  <a:pt x="5242" y="5744"/>
                </a:cubicBezTo>
                <a:cubicBezTo>
                  <a:pt x="3360" y="6774"/>
                  <a:pt x="1674" y="8127"/>
                  <a:pt x="1" y="9471"/>
                </a:cubicBezTo>
                <a:cubicBezTo>
                  <a:pt x="5699" y="9333"/>
                  <a:pt x="11402" y="9194"/>
                  <a:pt x="17068" y="8583"/>
                </a:cubicBezTo>
                <a:cubicBezTo>
                  <a:pt x="18177" y="8464"/>
                  <a:pt x="19292" y="8326"/>
                  <a:pt x="20405" y="8326"/>
                </a:cubicBezTo>
                <a:cubicBezTo>
                  <a:pt x="20731" y="8326"/>
                  <a:pt x="21057" y="8337"/>
                  <a:pt x="21382" y="8365"/>
                </a:cubicBezTo>
                <a:cubicBezTo>
                  <a:pt x="22455" y="8454"/>
                  <a:pt x="23506" y="8714"/>
                  <a:pt x="24581" y="8779"/>
                </a:cubicBezTo>
                <a:cubicBezTo>
                  <a:pt x="24777" y="8791"/>
                  <a:pt x="24974" y="8797"/>
                  <a:pt x="25171" y="8797"/>
                </a:cubicBezTo>
                <a:cubicBezTo>
                  <a:pt x="26056" y="8797"/>
                  <a:pt x="26939" y="8688"/>
                  <a:pt x="27817" y="8579"/>
                </a:cubicBezTo>
                <a:cubicBezTo>
                  <a:pt x="27997" y="8556"/>
                  <a:pt x="28191" y="8528"/>
                  <a:pt x="28322" y="8403"/>
                </a:cubicBezTo>
                <a:cubicBezTo>
                  <a:pt x="28458" y="8271"/>
                  <a:pt x="28490" y="8067"/>
                  <a:pt x="28516" y="7878"/>
                </a:cubicBezTo>
                <a:cubicBezTo>
                  <a:pt x="28743" y="6175"/>
                  <a:pt x="29008" y="4474"/>
                  <a:pt x="29197" y="2766"/>
                </a:cubicBezTo>
                <a:cubicBezTo>
                  <a:pt x="29262" y="2173"/>
                  <a:pt x="29367" y="1479"/>
                  <a:pt x="29172" y="936"/>
                </a:cubicBezTo>
                <a:cubicBezTo>
                  <a:pt x="29057" y="616"/>
                  <a:pt x="28844" y="347"/>
                  <a:pt x="28460" y="181"/>
                </a:cubicBezTo>
                <a:cubicBezTo>
                  <a:pt x="28164" y="53"/>
                  <a:pt x="27812" y="1"/>
                  <a:pt x="27433" y="1"/>
                </a:cubicBez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03"/>
          <p:cNvSpPr/>
          <p:nvPr/>
        </p:nvSpPr>
        <p:spPr>
          <a:xfrm rot="5400000">
            <a:off x="7560086" y="3802732"/>
            <a:ext cx="2904090" cy="584375"/>
          </a:xfrm>
          <a:custGeom>
            <a:rect b="b" l="l" r="r" t="t"/>
            <a:pathLst>
              <a:path extrusionOk="0" h="12354" w="61394">
                <a:moveTo>
                  <a:pt x="28689" y="0"/>
                </a:moveTo>
                <a:cubicBezTo>
                  <a:pt x="28507" y="0"/>
                  <a:pt x="28388" y="78"/>
                  <a:pt x="28323" y="175"/>
                </a:cubicBezTo>
                <a:cubicBezTo>
                  <a:pt x="28193" y="370"/>
                  <a:pt x="28221" y="610"/>
                  <a:pt x="28222" y="815"/>
                </a:cubicBezTo>
                <a:cubicBezTo>
                  <a:pt x="28222" y="937"/>
                  <a:pt x="28374" y="1041"/>
                  <a:pt x="28565" y="1056"/>
                </a:cubicBezTo>
                <a:cubicBezTo>
                  <a:pt x="28580" y="1057"/>
                  <a:pt x="28595" y="1058"/>
                  <a:pt x="28610" y="1058"/>
                </a:cubicBezTo>
                <a:cubicBezTo>
                  <a:pt x="28779" y="1058"/>
                  <a:pt x="28972" y="992"/>
                  <a:pt x="29000" y="880"/>
                </a:cubicBezTo>
                <a:cubicBezTo>
                  <a:pt x="29057" y="652"/>
                  <a:pt x="29147" y="406"/>
                  <a:pt x="29057" y="175"/>
                </a:cubicBezTo>
                <a:cubicBezTo>
                  <a:pt x="29016" y="75"/>
                  <a:pt x="28853" y="0"/>
                  <a:pt x="28689" y="0"/>
                </a:cubicBezTo>
                <a:close/>
                <a:moveTo>
                  <a:pt x="21757" y="676"/>
                </a:moveTo>
                <a:cubicBezTo>
                  <a:pt x="21723" y="676"/>
                  <a:pt x="21687" y="681"/>
                  <a:pt x="21651" y="691"/>
                </a:cubicBezTo>
                <a:cubicBezTo>
                  <a:pt x="21473" y="740"/>
                  <a:pt x="21367" y="861"/>
                  <a:pt x="21354" y="1017"/>
                </a:cubicBezTo>
                <a:cubicBezTo>
                  <a:pt x="21351" y="1071"/>
                  <a:pt x="21358" y="1123"/>
                  <a:pt x="21354" y="1178"/>
                </a:cubicBezTo>
                <a:cubicBezTo>
                  <a:pt x="21354" y="1180"/>
                  <a:pt x="21353" y="1184"/>
                  <a:pt x="21351" y="1188"/>
                </a:cubicBezTo>
                <a:cubicBezTo>
                  <a:pt x="21338" y="1212"/>
                  <a:pt x="21336" y="1220"/>
                  <a:pt x="21337" y="1220"/>
                </a:cubicBezTo>
                <a:cubicBezTo>
                  <a:pt x="21337" y="1220"/>
                  <a:pt x="21338" y="1218"/>
                  <a:pt x="21340" y="1216"/>
                </a:cubicBezTo>
                <a:lnTo>
                  <a:pt x="21340" y="1216"/>
                </a:lnTo>
                <a:cubicBezTo>
                  <a:pt x="21241" y="1380"/>
                  <a:pt x="21287" y="1606"/>
                  <a:pt x="21492" y="1696"/>
                </a:cubicBezTo>
                <a:cubicBezTo>
                  <a:pt x="21562" y="1727"/>
                  <a:pt x="21634" y="1741"/>
                  <a:pt x="21705" y="1741"/>
                </a:cubicBezTo>
                <a:cubicBezTo>
                  <a:pt x="21848" y="1741"/>
                  <a:pt x="21984" y="1681"/>
                  <a:pt x="22069" y="1569"/>
                </a:cubicBezTo>
                <a:cubicBezTo>
                  <a:pt x="22224" y="1370"/>
                  <a:pt x="22290" y="1046"/>
                  <a:pt x="22106" y="845"/>
                </a:cubicBezTo>
                <a:cubicBezTo>
                  <a:pt x="22020" y="752"/>
                  <a:pt x="21897" y="676"/>
                  <a:pt x="21757" y="676"/>
                </a:cubicBezTo>
                <a:close/>
                <a:moveTo>
                  <a:pt x="26536" y="739"/>
                </a:moveTo>
                <a:cubicBezTo>
                  <a:pt x="26356" y="739"/>
                  <a:pt x="26180" y="822"/>
                  <a:pt x="26143" y="993"/>
                </a:cubicBezTo>
                <a:cubicBezTo>
                  <a:pt x="26101" y="1185"/>
                  <a:pt x="26100" y="1364"/>
                  <a:pt x="26055" y="1540"/>
                </a:cubicBezTo>
                <a:cubicBezTo>
                  <a:pt x="26004" y="1731"/>
                  <a:pt x="26123" y="1934"/>
                  <a:pt x="26358" y="1986"/>
                </a:cubicBezTo>
                <a:cubicBezTo>
                  <a:pt x="26396" y="1995"/>
                  <a:pt x="26434" y="1999"/>
                  <a:pt x="26472" y="1999"/>
                </a:cubicBezTo>
                <a:cubicBezTo>
                  <a:pt x="26662" y="1999"/>
                  <a:pt x="26832" y="1890"/>
                  <a:pt x="26891" y="1732"/>
                </a:cubicBezTo>
                <a:cubicBezTo>
                  <a:pt x="26978" y="1491"/>
                  <a:pt x="27023" y="1242"/>
                  <a:pt x="26956" y="993"/>
                </a:cubicBezTo>
                <a:cubicBezTo>
                  <a:pt x="26910" y="826"/>
                  <a:pt x="26721" y="739"/>
                  <a:pt x="26536" y="739"/>
                </a:cubicBezTo>
                <a:close/>
                <a:moveTo>
                  <a:pt x="33642" y="1483"/>
                </a:moveTo>
                <a:cubicBezTo>
                  <a:pt x="33504" y="1483"/>
                  <a:pt x="33365" y="1548"/>
                  <a:pt x="33327" y="1678"/>
                </a:cubicBezTo>
                <a:cubicBezTo>
                  <a:pt x="33266" y="1898"/>
                  <a:pt x="33244" y="2085"/>
                  <a:pt x="33307" y="2306"/>
                </a:cubicBezTo>
                <a:cubicBezTo>
                  <a:pt x="33348" y="2444"/>
                  <a:pt x="33495" y="2514"/>
                  <a:pt x="33641" y="2514"/>
                </a:cubicBezTo>
                <a:cubicBezTo>
                  <a:pt x="33787" y="2514"/>
                  <a:pt x="33933" y="2444"/>
                  <a:pt x="33974" y="2306"/>
                </a:cubicBezTo>
                <a:cubicBezTo>
                  <a:pt x="34039" y="2085"/>
                  <a:pt x="34018" y="1896"/>
                  <a:pt x="33957" y="1678"/>
                </a:cubicBezTo>
                <a:cubicBezTo>
                  <a:pt x="33919" y="1548"/>
                  <a:pt x="33781" y="1483"/>
                  <a:pt x="33642" y="1483"/>
                </a:cubicBezTo>
                <a:close/>
                <a:moveTo>
                  <a:pt x="38876" y="1555"/>
                </a:moveTo>
                <a:cubicBezTo>
                  <a:pt x="38773" y="1555"/>
                  <a:pt x="38670" y="1597"/>
                  <a:pt x="38605" y="1681"/>
                </a:cubicBezTo>
                <a:cubicBezTo>
                  <a:pt x="38384" y="1970"/>
                  <a:pt x="38467" y="2412"/>
                  <a:pt x="38615" y="2712"/>
                </a:cubicBezTo>
                <a:cubicBezTo>
                  <a:pt x="38667" y="2820"/>
                  <a:pt x="38771" y="2873"/>
                  <a:pt x="38875" y="2873"/>
                </a:cubicBezTo>
                <a:cubicBezTo>
                  <a:pt x="38979" y="2873"/>
                  <a:pt x="39083" y="2820"/>
                  <a:pt x="39135" y="2712"/>
                </a:cubicBezTo>
                <a:cubicBezTo>
                  <a:pt x="39285" y="2412"/>
                  <a:pt x="39368" y="1972"/>
                  <a:pt x="39147" y="1681"/>
                </a:cubicBezTo>
                <a:cubicBezTo>
                  <a:pt x="39082" y="1597"/>
                  <a:pt x="38979" y="1555"/>
                  <a:pt x="38876" y="1555"/>
                </a:cubicBezTo>
                <a:close/>
                <a:moveTo>
                  <a:pt x="19131" y="1460"/>
                </a:moveTo>
                <a:cubicBezTo>
                  <a:pt x="18931" y="1460"/>
                  <a:pt x="18732" y="1552"/>
                  <a:pt x="18686" y="1738"/>
                </a:cubicBezTo>
                <a:cubicBezTo>
                  <a:pt x="18611" y="2049"/>
                  <a:pt x="18567" y="2389"/>
                  <a:pt x="18580" y="2706"/>
                </a:cubicBezTo>
                <a:cubicBezTo>
                  <a:pt x="18586" y="2884"/>
                  <a:pt x="18789" y="3033"/>
                  <a:pt x="18989" y="3033"/>
                </a:cubicBezTo>
                <a:cubicBezTo>
                  <a:pt x="19077" y="3033"/>
                  <a:pt x="19165" y="3004"/>
                  <a:pt x="19234" y="2934"/>
                </a:cubicBezTo>
                <a:cubicBezTo>
                  <a:pt x="19566" y="2600"/>
                  <a:pt x="19689" y="2165"/>
                  <a:pt x="19580" y="1738"/>
                </a:cubicBezTo>
                <a:cubicBezTo>
                  <a:pt x="19533" y="1553"/>
                  <a:pt x="19332" y="1460"/>
                  <a:pt x="19131" y="1460"/>
                </a:cubicBezTo>
                <a:close/>
                <a:moveTo>
                  <a:pt x="12069" y="2343"/>
                </a:moveTo>
                <a:cubicBezTo>
                  <a:pt x="11939" y="2343"/>
                  <a:pt x="11809" y="2394"/>
                  <a:pt x="11750" y="2495"/>
                </a:cubicBezTo>
                <a:cubicBezTo>
                  <a:pt x="11725" y="2539"/>
                  <a:pt x="11699" y="2585"/>
                  <a:pt x="11684" y="2632"/>
                </a:cubicBezTo>
                <a:cubicBezTo>
                  <a:pt x="11661" y="2713"/>
                  <a:pt x="11675" y="2775"/>
                  <a:pt x="11690" y="2856"/>
                </a:cubicBezTo>
                <a:cubicBezTo>
                  <a:pt x="11699" y="2916"/>
                  <a:pt x="11710" y="2974"/>
                  <a:pt x="11721" y="3032"/>
                </a:cubicBezTo>
                <a:cubicBezTo>
                  <a:pt x="11742" y="3154"/>
                  <a:pt x="11919" y="3256"/>
                  <a:pt x="12059" y="3256"/>
                </a:cubicBezTo>
                <a:cubicBezTo>
                  <a:pt x="12063" y="3256"/>
                  <a:pt x="12067" y="3256"/>
                  <a:pt x="12071" y="3256"/>
                </a:cubicBezTo>
                <a:cubicBezTo>
                  <a:pt x="12136" y="3254"/>
                  <a:pt x="12199" y="3240"/>
                  <a:pt x="12256" y="3214"/>
                </a:cubicBezTo>
                <a:cubicBezTo>
                  <a:pt x="12324" y="3183"/>
                  <a:pt x="12411" y="3099"/>
                  <a:pt x="12423" y="3032"/>
                </a:cubicBezTo>
                <a:cubicBezTo>
                  <a:pt x="12433" y="2974"/>
                  <a:pt x="12442" y="2914"/>
                  <a:pt x="12453" y="2856"/>
                </a:cubicBezTo>
                <a:cubicBezTo>
                  <a:pt x="12464" y="2775"/>
                  <a:pt x="12478" y="2713"/>
                  <a:pt x="12455" y="2632"/>
                </a:cubicBezTo>
                <a:cubicBezTo>
                  <a:pt x="12442" y="2583"/>
                  <a:pt x="12417" y="2539"/>
                  <a:pt x="12389" y="2495"/>
                </a:cubicBezTo>
                <a:cubicBezTo>
                  <a:pt x="12330" y="2394"/>
                  <a:pt x="12199" y="2343"/>
                  <a:pt x="12069" y="2343"/>
                </a:cubicBezTo>
                <a:close/>
                <a:moveTo>
                  <a:pt x="35553" y="2031"/>
                </a:moveTo>
                <a:cubicBezTo>
                  <a:pt x="35390" y="2031"/>
                  <a:pt x="35229" y="2128"/>
                  <a:pt x="35185" y="2263"/>
                </a:cubicBezTo>
                <a:cubicBezTo>
                  <a:pt x="35120" y="2459"/>
                  <a:pt x="35203" y="2696"/>
                  <a:pt x="35152" y="2866"/>
                </a:cubicBezTo>
                <a:cubicBezTo>
                  <a:pt x="35080" y="3104"/>
                  <a:pt x="35307" y="3275"/>
                  <a:pt x="35540" y="3275"/>
                </a:cubicBezTo>
                <a:cubicBezTo>
                  <a:pt x="35662" y="3275"/>
                  <a:pt x="35785" y="3228"/>
                  <a:pt x="35867" y="3119"/>
                </a:cubicBezTo>
                <a:cubicBezTo>
                  <a:pt x="36104" y="2805"/>
                  <a:pt x="36148" y="2303"/>
                  <a:pt x="35733" y="2077"/>
                </a:cubicBezTo>
                <a:cubicBezTo>
                  <a:pt x="35677" y="2045"/>
                  <a:pt x="35615" y="2031"/>
                  <a:pt x="35553" y="2031"/>
                </a:cubicBezTo>
                <a:close/>
                <a:moveTo>
                  <a:pt x="42154" y="2093"/>
                </a:moveTo>
                <a:cubicBezTo>
                  <a:pt x="41990" y="2093"/>
                  <a:pt x="41825" y="2170"/>
                  <a:pt x="41781" y="2325"/>
                </a:cubicBezTo>
                <a:cubicBezTo>
                  <a:pt x="41687" y="2661"/>
                  <a:pt x="41733" y="2994"/>
                  <a:pt x="41809" y="3328"/>
                </a:cubicBezTo>
                <a:cubicBezTo>
                  <a:pt x="41842" y="3472"/>
                  <a:pt x="41998" y="3543"/>
                  <a:pt x="42155" y="3543"/>
                </a:cubicBezTo>
                <a:cubicBezTo>
                  <a:pt x="42311" y="3543"/>
                  <a:pt x="42468" y="3472"/>
                  <a:pt x="42500" y="3328"/>
                </a:cubicBezTo>
                <a:cubicBezTo>
                  <a:pt x="42577" y="2995"/>
                  <a:pt x="42622" y="2663"/>
                  <a:pt x="42527" y="2325"/>
                </a:cubicBezTo>
                <a:cubicBezTo>
                  <a:pt x="42484" y="2170"/>
                  <a:pt x="42319" y="2093"/>
                  <a:pt x="42154" y="2093"/>
                </a:cubicBezTo>
                <a:close/>
                <a:moveTo>
                  <a:pt x="30854" y="2309"/>
                </a:moveTo>
                <a:cubicBezTo>
                  <a:pt x="30672" y="2309"/>
                  <a:pt x="30552" y="2412"/>
                  <a:pt x="30486" y="2543"/>
                </a:cubicBezTo>
                <a:cubicBezTo>
                  <a:pt x="30358" y="2805"/>
                  <a:pt x="30384" y="3128"/>
                  <a:pt x="30387" y="3407"/>
                </a:cubicBezTo>
                <a:cubicBezTo>
                  <a:pt x="30387" y="3570"/>
                  <a:pt x="30537" y="3714"/>
                  <a:pt x="30730" y="3734"/>
                </a:cubicBezTo>
                <a:cubicBezTo>
                  <a:pt x="30745" y="3736"/>
                  <a:pt x="30760" y="3736"/>
                  <a:pt x="30775" y="3736"/>
                </a:cubicBezTo>
                <a:cubicBezTo>
                  <a:pt x="30942" y="3736"/>
                  <a:pt x="31136" y="3648"/>
                  <a:pt x="31165" y="3496"/>
                </a:cubicBezTo>
                <a:cubicBezTo>
                  <a:pt x="31222" y="3185"/>
                  <a:pt x="31312" y="2856"/>
                  <a:pt x="31222" y="2543"/>
                </a:cubicBezTo>
                <a:cubicBezTo>
                  <a:pt x="31181" y="2407"/>
                  <a:pt x="31017" y="2309"/>
                  <a:pt x="30854" y="2309"/>
                </a:cubicBezTo>
                <a:close/>
                <a:moveTo>
                  <a:pt x="14779" y="2418"/>
                </a:moveTo>
                <a:cubicBezTo>
                  <a:pt x="14600" y="2418"/>
                  <a:pt x="14429" y="2499"/>
                  <a:pt x="14393" y="2680"/>
                </a:cubicBezTo>
                <a:cubicBezTo>
                  <a:pt x="14338" y="2952"/>
                  <a:pt x="14265" y="3215"/>
                  <a:pt x="14263" y="3494"/>
                </a:cubicBezTo>
                <a:cubicBezTo>
                  <a:pt x="14261" y="3692"/>
                  <a:pt x="14453" y="3807"/>
                  <a:pt x="14648" y="3807"/>
                </a:cubicBezTo>
                <a:cubicBezTo>
                  <a:pt x="14773" y="3807"/>
                  <a:pt x="14900" y="3759"/>
                  <a:pt x="14977" y="3656"/>
                </a:cubicBezTo>
                <a:cubicBezTo>
                  <a:pt x="15178" y="3385"/>
                  <a:pt x="15233" y="3091"/>
                  <a:pt x="15245" y="2776"/>
                </a:cubicBezTo>
                <a:cubicBezTo>
                  <a:pt x="15253" y="2551"/>
                  <a:pt x="15009" y="2418"/>
                  <a:pt x="14779" y="2418"/>
                </a:cubicBezTo>
                <a:close/>
                <a:moveTo>
                  <a:pt x="45205" y="2793"/>
                </a:moveTo>
                <a:cubicBezTo>
                  <a:pt x="45094" y="2793"/>
                  <a:pt x="44986" y="2836"/>
                  <a:pt x="44934" y="2930"/>
                </a:cubicBezTo>
                <a:cubicBezTo>
                  <a:pt x="44752" y="3259"/>
                  <a:pt x="44784" y="3686"/>
                  <a:pt x="44848" y="4039"/>
                </a:cubicBezTo>
                <a:cubicBezTo>
                  <a:pt x="44871" y="4165"/>
                  <a:pt x="45003" y="4226"/>
                  <a:pt x="45139" y="4226"/>
                </a:cubicBezTo>
                <a:cubicBezTo>
                  <a:pt x="45251" y="4226"/>
                  <a:pt x="45365" y="4184"/>
                  <a:pt x="45421" y="4102"/>
                </a:cubicBezTo>
                <a:cubicBezTo>
                  <a:pt x="45642" y="3772"/>
                  <a:pt x="45749" y="3273"/>
                  <a:pt x="45509" y="2930"/>
                </a:cubicBezTo>
                <a:cubicBezTo>
                  <a:pt x="45448" y="2843"/>
                  <a:pt x="45325" y="2793"/>
                  <a:pt x="45205" y="2793"/>
                </a:cubicBezTo>
                <a:close/>
                <a:moveTo>
                  <a:pt x="27509" y="3309"/>
                </a:moveTo>
                <a:cubicBezTo>
                  <a:pt x="27393" y="3309"/>
                  <a:pt x="27268" y="3368"/>
                  <a:pt x="27228" y="3467"/>
                </a:cubicBezTo>
                <a:cubicBezTo>
                  <a:pt x="27097" y="3782"/>
                  <a:pt x="26907" y="4144"/>
                  <a:pt x="27016" y="4483"/>
                </a:cubicBezTo>
                <a:cubicBezTo>
                  <a:pt x="27050" y="4588"/>
                  <a:pt x="27150" y="4637"/>
                  <a:pt x="27256" y="4637"/>
                </a:cubicBezTo>
                <a:cubicBezTo>
                  <a:pt x="27324" y="4637"/>
                  <a:pt x="27394" y="4617"/>
                  <a:pt x="27452" y="4579"/>
                </a:cubicBezTo>
                <a:cubicBezTo>
                  <a:pt x="27831" y="4324"/>
                  <a:pt x="27814" y="3829"/>
                  <a:pt x="27735" y="3467"/>
                </a:cubicBezTo>
                <a:cubicBezTo>
                  <a:pt x="27712" y="3357"/>
                  <a:pt x="27614" y="3309"/>
                  <a:pt x="27509" y="3309"/>
                </a:cubicBezTo>
                <a:close/>
                <a:moveTo>
                  <a:pt x="48928" y="3715"/>
                </a:moveTo>
                <a:cubicBezTo>
                  <a:pt x="48779" y="3715"/>
                  <a:pt x="48631" y="3784"/>
                  <a:pt x="48597" y="3920"/>
                </a:cubicBezTo>
                <a:cubicBezTo>
                  <a:pt x="48503" y="4304"/>
                  <a:pt x="48419" y="4800"/>
                  <a:pt x="48727" y="5124"/>
                </a:cubicBezTo>
                <a:cubicBezTo>
                  <a:pt x="48771" y="5171"/>
                  <a:pt x="48849" y="5194"/>
                  <a:pt x="48928" y="5194"/>
                </a:cubicBezTo>
                <a:cubicBezTo>
                  <a:pt x="49007" y="5194"/>
                  <a:pt x="49086" y="5171"/>
                  <a:pt x="49129" y="5124"/>
                </a:cubicBezTo>
                <a:cubicBezTo>
                  <a:pt x="49436" y="4800"/>
                  <a:pt x="49353" y="4304"/>
                  <a:pt x="49259" y="3920"/>
                </a:cubicBezTo>
                <a:cubicBezTo>
                  <a:pt x="49225" y="3784"/>
                  <a:pt x="49076" y="3715"/>
                  <a:pt x="48928" y="3715"/>
                </a:cubicBezTo>
                <a:close/>
                <a:moveTo>
                  <a:pt x="37614" y="4214"/>
                </a:moveTo>
                <a:cubicBezTo>
                  <a:pt x="37514" y="4214"/>
                  <a:pt x="37416" y="4255"/>
                  <a:pt x="37357" y="4337"/>
                </a:cubicBezTo>
                <a:cubicBezTo>
                  <a:pt x="37280" y="4442"/>
                  <a:pt x="37279" y="4563"/>
                  <a:pt x="37260" y="4682"/>
                </a:cubicBezTo>
                <a:cubicBezTo>
                  <a:pt x="37241" y="4810"/>
                  <a:pt x="37228" y="4938"/>
                  <a:pt x="37209" y="5066"/>
                </a:cubicBezTo>
                <a:cubicBezTo>
                  <a:pt x="37185" y="5248"/>
                  <a:pt x="37381" y="5358"/>
                  <a:pt x="37573" y="5358"/>
                </a:cubicBezTo>
                <a:cubicBezTo>
                  <a:pt x="37694" y="5358"/>
                  <a:pt x="37813" y="5314"/>
                  <a:pt x="37873" y="5217"/>
                </a:cubicBezTo>
                <a:cubicBezTo>
                  <a:pt x="38035" y="4955"/>
                  <a:pt x="38132" y="4513"/>
                  <a:pt x="37833" y="4287"/>
                </a:cubicBezTo>
                <a:cubicBezTo>
                  <a:pt x="37770" y="4238"/>
                  <a:pt x="37691" y="4214"/>
                  <a:pt x="37614" y="4214"/>
                </a:cubicBezTo>
                <a:close/>
                <a:moveTo>
                  <a:pt x="24197" y="4099"/>
                </a:moveTo>
                <a:cubicBezTo>
                  <a:pt x="24094" y="4099"/>
                  <a:pt x="23994" y="4145"/>
                  <a:pt x="23926" y="4223"/>
                </a:cubicBezTo>
                <a:cubicBezTo>
                  <a:pt x="23817" y="4349"/>
                  <a:pt x="23823" y="4516"/>
                  <a:pt x="23801" y="4667"/>
                </a:cubicBezTo>
                <a:cubicBezTo>
                  <a:pt x="23778" y="4825"/>
                  <a:pt x="23766" y="4974"/>
                  <a:pt x="23760" y="5131"/>
                </a:cubicBezTo>
                <a:cubicBezTo>
                  <a:pt x="23754" y="5311"/>
                  <a:pt x="23963" y="5438"/>
                  <a:pt x="24157" y="5438"/>
                </a:cubicBezTo>
                <a:cubicBezTo>
                  <a:pt x="24274" y="5438"/>
                  <a:pt x="24386" y="5392"/>
                  <a:pt x="24442" y="5285"/>
                </a:cubicBezTo>
                <a:cubicBezTo>
                  <a:pt x="24609" y="4971"/>
                  <a:pt x="24745" y="4444"/>
                  <a:pt x="24403" y="4172"/>
                </a:cubicBezTo>
                <a:cubicBezTo>
                  <a:pt x="24341" y="4121"/>
                  <a:pt x="24268" y="4099"/>
                  <a:pt x="24197" y="4099"/>
                </a:cubicBezTo>
                <a:close/>
                <a:moveTo>
                  <a:pt x="33430" y="4074"/>
                </a:moveTo>
                <a:cubicBezTo>
                  <a:pt x="33364" y="4074"/>
                  <a:pt x="33298" y="4095"/>
                  <a:pt x="33243" y="4138"/>
                </a:cubicBezTo>
                <a:cubicBezTo>
                  <a:pt x="33090" y="4259"/>
                  <a:pt x="33087" y="4415"/>
                  <a:pt x="33061" y="4579"/>
                </a:cubicBezTo>
                <a:cubicBezTo>
                  <a:pt x="33033" y="4737"/>
                  <a:pt x="32993" y="4897"/>
                  <a:pt x="32946" y="5051"/>
                </a:cubicBezTo>
                <a:cubicBezTo>
                  <a:pt x="32871" y="5291"/>
                  <a:pt x="33105" y="5448"/>
                  <a:pt x="33332" y="5448"/>
                </a:cubicBezTo>
                <a:cubicBezTo>
                  <a:pt x="33482" y="5448"/>
                  <a:pt x="33628" y="5379"/>
                  <a:pt x="33680" y="5221"/>
                </a:cubicBezTo>
                <a:cubicBezTo>
                  <a:pt x="33778" y="4929"/>
                  <a:pt x="33948" y="4369"/>
                  <a:pt x="33625" y="4138"/>
                </a:cubicBezTo>
                <a:cubicBezTo>
                  <a:pt x="33567" y="4097"/>
                  <a:pt x="33498" y="4074"/>
                  <a:pt x="33430" y="4074"/>
                </a:cubicBezTo>
                <a:close/>
                <a:moveTo>
                  <a:pt x="17247" y="3637"/>
                </a:moveTo>
                <a:cubicBezTo>
                  <a:pt x="17085" y="3637"/>
                  <a:pt x="16929" y="3712"/>
                  <a:pt x="16886" y="3879"/>
                </a:cubicBezTo>
                <a:cubicBezTo>
                  <a:pt x="16782" y="4276"/>
                  <a:pt x="16716" y="4759"/>
                  <a:pt x="16742" y="5165"/>
                </a:cubicBezTo>
                <a:cubicBezTo>
                  <a:pt x="16755" y="5364"/>
                  <a:pt x="16949" y="5488"/>
                  <a:pt x="17145" y="5488"/>
                </a:cubicBezTo>
                <a:cubicBezTo>
                  <a:pt x="17267" y="5488"/>
                  <a:pt x="17390" y="5440"/>
                  <a:pt x="17471" y="5330"/>
                </a:cubicBezTo>
                <a:cubicBezTo>
                  <a:pt x="17766" y="4926"/>
                  <a:pt x="17839" y="4333"/>
                  <a:pt x="17664" y="3879"/>
                </a:cubicBezTo>
                <a:cubicBezTo>
                  <a:pt x="17604" y="3724"/>
                  <a:pt x="17422" y="3637"/>
                  <a:pt x="17247" y="3637"/>
                </a:cubicBezTo>
                <a:close/>
                <a:moveTo>
                  <a:pt x="41147" y="4396"/>
                </a:moveTo>
                <a:cubicBezTo>
                  <a:pt x="41047" y="4396"/>
                  <a:pt x="40949" y="4437"/>
                  <a:pt x="40890" y="4519"/>
                </a:cubicBezTo>
                <a:cubicBezTo>
                  <a:pt x="40813" y="4624"/>
                  <a:pt x="40812" y="4745"/>
                  <a:pt x="40793" y="4864"/>
                </a:cubicBezTo>
                <a:cubicBezTo>
                  <a:pt x="40774" y="4992"/>
                  <a:pt x="40761" y="5120"/>
                  <a:pt x="40742" y="5248"/>
                </a:cubicBezTo>
                <a:cubicBezTo>
                  <a:pt x="40718" y="5430"/>
                  <a:pt x="40914" y="5540"/>
                  <a:pt x="41106" y="5540"/>
                </a:cubicBezTo>
                <a:cubicBezTo>
                  <a:pt x="41227" y="5540"/>
                  <a:pt x="41346" y="5496"/>
                  <a:pt x="41406" y="5399"/>
                </a:cubicBezTo>
                <a:cubicBezTo>
                  <a:pt x="41566" y="5137"/>
                  <a:pt x="41665" y="4697"/>
                  <a:pt x="41366" y="4468"/>
                </a:cubicBezTo>
                <a:cubicBezTo>
                  <a:pt x="41303" y="4420"/>
                  <a:pt x="41224" y="4396"/>
                  <a:pt x="41147" y="4396"/>
                </a:cubicBezTo>
                <a:close/>
                <a:moveTo>
                  <a:pt x="20772" y="4209"/>
                </a:moveTo>
                <a:cubicBezTo>
                  <a:pt x="20661" y="4209"/>
                  <a:pt x="20553" y="4253"/>
                  <a:pt x="20493" y="4353"/>
                </a:cubicBezTo>
                <a:cubicBezTo>
                  <a:pt x="20303" y="4673"/>
                  <a:pt x="20320" y="5016"/>
                  <a:pt x="20379" y="5362"/>
                </a:cubicBezTo>
                <a:cubicBezTo>
                  <a:pt x="20400" y="5490"/>
                  <a:pt x="20584" y="5583"/>
                  <a:pt x="20727" y="5583"/>
                </a:cubicBezTo>
                <a:cubicBezTo>
                  <a:pt x="20889" y="5583"/>
                  <a:pt x="21030" y="5489"/>
                  <a:pt x="21075" y="5362"/>
                </a:cubicBezTo>
                <a:cubicBezTo>
                  <a:pt x="21183" y="5061"/>
                  <a:pt x="21255" y="4727"/>
                  <a:pt x="21139" y="4425"/>
                </a:cubicBezTo>
                <a:cubicBezTo>
                  <a:pt x="21088" y="4292"/>
                  <a:pt x="20927" y="4209"/>
                  <a:pt x="20772" y="4209"/>
                </a:cubicBezTo>
                <a:close/>
                <a:moveTo>
                  <a:pt x="43296" y="4493"/>
                </a:moveTo>
                <a:cubicBezTo>
                  <a:pt x="43096" y="4493"/>
                  <a:pt x="42981" y="4624"/>
                  <a:pt x="42959" y="4775"/>
                </a:cubicBezTo>
                <a:cubicBezTo>
                  <a:pt x="42930" y="4986"/>
                  <a:pt x="42911" y="5184"/>
                  <a:pt x="42952" y="5393"/>
                </a:cubicBezTo>
                <a:cubicBezTo>
                  <a:pt x="42980" y="5535"/>
                  <a:pt x="43138" y="5607"/>
                  <a:pt x="43296" y="5607"/>
                </a:cubicBezTo>
                <a:cubicBezTo>
                  <a:pt x="43453" y="5607"/>
                  <a:pt x="43611" y="5535"/>
                  <a:pt x="43640" y="5393"/>
                </a:cubicBezTo>
                <a:cubicBezTo>
                  <a:pt x="43682" y="5184"/>
                  <a:pt x="43661" y="4986"/>
                  <a:pt x="43632" y="4775"/>
                </a:cubicBezTo>
                <a:cubicBezTo>
                  <a:pt x="43610" y="4624"/>
                  <a:pt x="43493" y="4493"/>
                  <a:pt x="43296" y="4493"/>
                </a:cubicBezTo>
                <a:close/>
                <a:moveTo>
                  <a:pt x="12067" y="4320"/>
                </a:moveTo>
                <a:cubicBezTo>
                  <a:pt x="11994" y="4320"/>
                  <a:pt x="11922" y="4342"/>
                  <a:pt x="11870" y="4384"/>
                </a:cubicBezTo>
                <a:cubicBezTo>
                  <a:pt x="11721" y="4512"/>
                  <a:pt x="11689" y="4682"/>
                  <a:pt x="11641" y="4851"/>
                </a:cubicBezTo>
                <a:cubicBezTo>
                  <a:pt x="11591" y="5030"/>
                  <a:pt x="11558" y="5200"/>
                  <a:pt x="11566" y="5381"/>
                </a:cubicBezTo>
                <a:cubicBezTo>
                  <a:pt x="11575" y="5564"/>
                  <a:pt x="11736" y="5659"/>
                  <a:pt x="11900" y="5659"/>
                </a:cubicBezTo>
                <a:cubicBezTo>
                  <a:pt x="12037" y="5659"/>
                  <a:pt x="12176" y="5594"/>
                  <a:pt x="12235" y="5458"/>
                </a:cubicBezTo>
                <a:cubicBezTo>
                  <a:pt x="12309" y="5285"/>
                  <a:pt x="12334" y="5115"/>
                  <a:pt x="12353" y="4931"/>
                </a:cubicBezTo>
                <a:cubicBezTo>
                  <a:pt x="12372" y="4756"/>
                  <a:pt x="12398" y="4595"/>
                  <a:pt x="12299" y="4432"/>
                </a:cubicBezTo>
                <a:cubicBezTo>
                  <a:pt x="12254" y="4356"/>
                  <a:pt x="12161" y="4320"/>
                  <a:pt x="12067" y="4320"/>
                </a:cubicBezTo>
                <a:close/>
                <a:moveTo>
                  <a:pt x="8875" y="4572"/>
                </a:moveTo>
                <a:cubicBezTo>
                  <a:pt x="8716" y="4572"/>
                  <a:pt x="8586" y="4656"/>
                  <a:pt x="8535" y="4785"/>
                </a:cubicBezTo>
                <a:cubicBezTo>
                  <a:pt x="8449" y="5006"/>
                  <a:pt x="8393" y="5255"/>
                  <a:pt x="8471" y="5479"/>
                </a:cubicBezTo>
                <a:cubicBezTo>
                  <a:pt x="8517" y="5609"/>
                  <a:pt x="8665" y="5684"/>
                  <a:pt x="8811" y="5684"/>
                </a:cubicBezTo>
                <a:cubicBezTo>
                  <a:pt x="8922" y="5684"/>
                  <a:pt x="9031" y="5641"/>
                  <a:pt x="9095" y="5547"/>
                </a:cubicBezTo>
                <a:cubicBezTo>
                  <a:pt x="9233" y="5341"/>
                  <a:pt x="9249" y="5096"/>
                  <a:pt x="9224" y="4864"/>
                </a:cubicBezTo>
                <a:cubicBezTo>
                  <a:pt x="9207" y="4718"/>
                  <a:pt x="9102" y="4593"/>
                  <a:pt x="8920" y="4574"/>
                </a:cubicBezTo>
                <a:cubicBezTo>
                  <a:pt x="8905" y="4573"/>
                  <a:pt x="8890" y="4572"/>
                  <a:pt x="8875" y="4572"/>
                </a:cubicBezTo>
                <a:close/>
                <a:moveTo>
                  <a:pt x="30109" y="4705"/>
                </a:moveTo>
                <a:cubicBezTo>
                  <a:pt x="30004" y="4705"/>
                  <a:pt x="29899" y="4747"/>
                  <a:pt x="29830" y="4836"/>
                </a:cubicBezTo>
                <a:cubicBezTo>
                  <a:pt x="29714" y="4987"/>
                  <a:pt x="29697" y="5205"/>
                  <a:pt x="29720" y="5381"/>
                </a:cubicBezTo>
                <a:cubicBezTo>
                  <a:pt x="29745" y="5567"/>
                  <a:pt x="29836" y="5714"/>
                  <a:pt x="29982" y="5852"/>
                </a:cubicBezTo>
                <a:cubicBezTo>
                  <a:pt x="30028" y="5897"/>
                  <a:pt x="30093" y="5917"/>
                  <a:pt x="30158" y="5917"/>
                </a:cubicBezTo>
                <a:cubicBezTo>
                  <a:pt x="30274" y="5917"/>
                  <a:pt x="30393" y="5854"/>
                  <a:pt x="30422" y="5755"/>
                </a:cubicBezTo>
                <a:cubicBezTo>
                  <a:pt x="30460" y="5617"/>
                  <a:pt x="30489" y="5480"/>
                  <a:pt x="30485" y="5338"/>
                </a:cubicBezTo>
                <a:cubicBezTo>
                  <a:pt x="30480" y="5200"/>
                  <a:pt x="30483" y="5032"/>
                  <a:pt x="30431" y="4902"/>
                </a:cubicBezTo>
                <a:cubicBezTo>
                  <a:pt x="30378" y="4775"/>
                  <a:pt x="30244" y="4705"/>
                  <a:pt x="30109" y="4705"/>
                </a:cubicBezTo>
                <a:close/>
                <a:moveTo>
                  <a:pt x="52778" y="4685"/>
                </a:moveTo>
                <a:cubicBezTo>
                  <a:pt x="52630" y="4685"/>
                  <a:pt x="52484" y="4758"/>
                  <a:pt x="52428" y="4904"/>
                </a:cubicBezTo>
                <a:cubicBezTo>
                  <a:pt x="52348" y="5111"/>
                  <a:pt x="52337" y="5349"/>
                  <a:pt x="52290" y="5563"/>
                </a:cubicBezTo>
                <a:cubicBezTo>
                  <a:pt x="52242" y="5779"/>
                  <a:pt x="52445" y="5942"/>
                  <a:pt x="52652" y="5942"/>
                </a:cubicBezTo>
                <a:cubicBezTo>
                  <a:pt x="52759" y="5942"/>
                  <a:pt x="52868" y="5898"/>
                  <a:pt x="52945" y="5796"/>
                </a:cubicBezTo>
                <a:cubicBezTo>
                  <a:pt x="53132" y="5546"/>
                  <a:pt x="53250" y="5198"/>
                  <a:pt x="53134" y="4904"/>
                </a:cubicBezTo>
                <a:cubicBezTo>
                  <a:pt x="53076" y="4759"/>
                  <a:pt x="52926" y="4685"/>
                  <a:pt x="52778" y="4685"/>
                </a:cubicBezTo>
                <a:close/>
                <a:moveTo>
                  <a:pt x="46090" y="4882"/>
                </a:moveTo>
                <a:cubicBezTo>
                  <a:pt x="46004" y="4882"/>
                  <a:pt x="45916" y="4913"/>
                  <a:pt x="45855" y="4960"/>
                </a:cubicBezTo>
                <a:cubicBezTo>
                  <a:pt x="45618" y="5139"/>
                  <a:pt x="45681" y="5502"/>
                  <a:pt x="45652" y="5745"/>
                </a:cubicBezTo>
                <a:cubicBezTo>
                  <a:pt x="45630" y="5922"/>
                  <a:pt x="45834" y="6039"/>
                  <a:pt x="46026" y="6039"/>
                </a:cubicBezTo>
                <a:cubicBezTo>
                  <a:pt x="46143" y="6039"/>
                  <a:pt x="46256" y="5995"/>
                  <a:pt x="46309" y="5895"/>
                </a:cubicBezTo>
                <a:cubicBezTo>
                  <a:pt x="46469" y="5595"/>
                  <a:pt x="46616" y="5146"/>
                  <a:pt x="46235" y="4919"/>
                </a:cubicBezTo>
                <a:cubicBezTo>
                  <a:pt x="46191" y="4893"/>
                  <a:pt x="46141" y="4882"/>
                  <a:pt x="46090" y="4882"/>
                </a:cubicBezTo>
                <a:close/>
                <a:moveTo>
                  <a:pt x="5970" y="4858"/>
                </a:moveTo>
                <a:cubicBezTo>
                  <a:pt x="5924" y="4858"/>
                  <a:pt x="5878" y="4868"/>
                  <a:pt x="5840" y="4887"/>
                </a:cubicBezTo>
                <a:cubicBezTo>
                  <a:pt x="5664" y="4977"/>
                  <a:pt x="5636" y="5147"/>
                  <a:pt x="5587" y="5304"/>
                </a:cubicBezTo>
                <a:cubicBezTo>
                  <a:pt x="5536" y="5466"/>
                  <a:pt x="5460" y="5626"/>
                  <a:pt x="5483" y="5796"/>
                </a:cubicBezTo>
                <a:cubicBezTo>
                  <a:pt x="5499" y="5916"/>
                  <a:pt x="5560" y="6021"/>
                  <a:pt x="5701" y="6069"/>
                </a:cubicBezTo>
                <a:cubicBezTo>
                  <a:pt x="5745" y="6084"/>
                  <a:pt x="5795" y="6091"/>
                  <a:pt x="5846" y="6091"/>
                </a:cubicBezTo>
                <a:cubicBezTo>
                  <a:pt x="5937" y="6091"/>
                  <a:pt x="6030" y="6066"/>
                  <a:pt x="6090" y="6007"/>
                </a:cubicBezTo>
                <a:cubicBezTo>
                  <a:pt x="6268" y="5835"/>
                  <a:pt x="6315" y="5639"/>
                  <a:pt x="6319" y="5413"/>
                </a:cubicBezTo>
                <a:cubicBezTo>
                  <a:pt x="6324" y="5224"/>
                  <a:pt x="6309" y="4995"/>
                  <a:pt x="6098" y="4887"/>
                </a:cubicBezTo>
                <a:cubicBezTo>
                  <a:pt x="6060" y="4868"/>
                  <a:pt x="6015" y="4858"/>
                  <a:pt x="5970" y="4858"/>
                </a:cubicBezTo>
                <a:close/>
                <a:moveTo>
                  <a:pt x="47645" y="6792"/>
                </a:moveTo>
                <a:cubicBezTo>
                  <a:pt x="47509" y="6792"/>
                  <a:pt x="47375" y="6846"/>
                  <a:pt x="47303" y="6954"/>
                </a:cubicBezTo>
                <a:cubicBezTo>
                  <a:pt x="47212" y="7093"/>
                  <a:pt x="47212" y="7238"/>
                  <a:pt x="47203" y="7391"/>
                </a:cubicBezTo>
                <a:cubicBezTo>
                  <a:pt x="47194" y="7545"/>
                  <a:pt x="47219" y="7686"/>
                  <a:pt x="47327" y="7815"/>
                </a:cubicBezTo>
                <a:cubicBezTo>
                  <a:pt x="47410" y="7914"/>
                  <a:pt x="47527" y="7963"/>
                  <a:pt x="47645" y="7963"/>
                </a:cubicBezTo>
                <a:cubicBezTo>
                  <a:pt x="47762" y="7963"/>
                  <a:pt x="47880" y="7914"/>
                  <a:pt x="47962" y="7815"/>
                </a:cubicBezTo>
                <a:cubicBezTo>
                  <a:pt x="48072" y="7686"/>
                  <a:pt x="48096" y="7545"/>
                  <a:pt x="48087" y="7391"/>
                </a:cubicBezTo>
                <a:cubicBezTo>
                  <a:pt x="48077" y="7238"/>
                  <a:pt x="48077" y="7090"/>
                  <a:pt x="47987" y="6954"/>
                </a:cubicBezTo>
                <a:cubicBezTo>
                  <a:pt x="47915" y="6846"/>
                  <a:pt x="47780" y="6792"/>
                  <a:pt x="47645" y="6792"/>
                </a:cubicBezTo>
                <a:close/>
                <a:moveTo>
                  <a:pt x="8220" y="6647"/>
                </a:moveTo>
                <a:cubicBezTo>
                  <a:pt x="8123" y="6647"/>
                  <a:pt x="8025" y="6688"/>
                  <a:pt x="7954" y="6770"/>
                </a:cubicBezTo>
                <a:cubicBezTo>
                  <a:pt x="7741" y="7016"/>
                  <a:pt x="7788" y="7394"/>
                  <a:pt x="7799" y="7679"/>
                </a:cubicBezTo>
                <a:cubicBezTo>
                  <a:pt x="7807" y="7906"/>
                  <a:pt x="8013" y="8020"/>
                  <a:pt x="8220" y="8020"/>
                </a:cubicBezTo>
                <a:cubicBezTo>
                  <a:pt x="8426" y="8020"/>
                  <a:pt x="8632" y="7907"/>
                  <a:pt x="8640" y="7679"/>
                </a:cubicBezTo>
                <a:cubicBezTo>
                  <a:pt x="8651" y="7394"/>
                  <a:pt x="8698" y="7016"/>
                  <a:pt x="8486" y="6770"/>
                </a:cubicBezTo>
                <a:cubicBezTo>
                  <a:pt x="8414" y="6688"/>
                  <a:pt x="8317" y="6647"/>
                  <a:pt x="8220" y="6647"/>
                </a:cubicBezTo>
                <a:close/>
                <a:moveTo>
                  <a:pt x="43454" y="6950"/>
                </a:moveTo>
                <a:cubicBezTo>
                  <a:pt x="43368" y="6950"/>
                  <a:pt x="43279" y="6982"/>
                  <a:pt x="43218" y="7029"/>
                </a:cubicBezTo>
                <a:cubicBezTo>
                  <a:pt x="42981" y="7206"/>
                  <a:pt x="43043" y="7569"/>
                  <a:pt x="43014" y="7814"/>
                </a:cubicBezTo>
                <a:cubicBezTo>
                  <a:pt x="42993" y="7990"/>
                  <a:pt x="43197" y="8107"/>
                  <a:pt x="43388" y="8107"/>
                </a:cubicBezTo>
                <a:cubicBezTo>
                  <a:pt x="43506" y="8107"/>
                  <a:pt x="43618" y="8063"/>
                  <a:pt x="43672" y="7962"/>
                </a:cubicBezTo>
                <a:cubicBezTo>
                  <a:pt x="43831" y="7663"/>
                  <a:pt x="43980" y="7213"/>
                  <a:pt x="43597" y="6986"/>
                </a:cubicBezTo>
                <a:cubicBezTo>
                  <a:pt x="43554" y="6961"/>
                  <a:pt x="43504" y="6950"/>
                  <a:pt x="43454" y="6950"/>
                </a:cubicBezTo>
                <a:close/>
                <a:moveTo>
                  <a:pt x="32602" y="7015"/>
                </a:moveTo>
                <a:cubicBezTo>
                  <a:pt x="32498" y="7015"/>
                  <a:pt x="32392" y="7057"/>
                  <a:pt x="32324" y="7146"/>
                </a:cubicBezTo>
                <a:cubicBezTo>
                  <a:pt x="32208" y="7298"/>
                  <a:pt x="32190" y="7516"/>
                  <a:pt x="32213" y="7692"/>
                </a:cubicBezTo>
                <a:cubicBezTo>
                  <a:pt x="32239" y="7878"/>
                  <a:pt x="32330" y="8025"/>
                  <a:pt x="32475" y="8163"/>
                </a:cubicBezTo>
                <a:cubicBezTo>
                  <a:pt x="32522" y="8207"/>
                  <a:pt x="32586" y="8227"/>
                  <a:pt x="32651" y="8227"/>
                </a:cubicBezTo>
                <a:cubicBezTo>
                  <a:pt x="32767" y="8227"/>
                  <a:pt x="32887" y="8164"/>
                  <a:pt x="32916" y="8064"/>
                </a:cubicBezTo>
                <a:cubicBezTo>
                  <a:pt x="32953" y="7926"/>
                  <a:pt x="32982" y="7790"/>
                  <a:pt x="32978" y="7648"/>
                </a:cubicBezTo>
                <a:cubicBezTo>
                  <a:pt x="32974" y="7508"/>
                  <a:pt x="32977" y="7343"/>
                  <a:pt x="32924" y="7212"/>
                </a:cubicBezTo>
                <a:cubicBezTo>
                  <a:pt x="32872" y="7085"/>
                  <a:pt x="32738" y="7015"/>
                  <a:pt x="32602" y="7015"/>
                </a:cubicBezTo>
                <a:close/>
                <a:moveTo>
                  <a:pt x="19413" y="6749"/>
                </a:moveTo>
                <a:cubicBezTo>
                  <a:pt x="19297" y="6749"/>
                  <a:pt x="19182" y="6794"/>
                  <a:pt x="19134" y="6883"/>
                </a:cubicBezTo>
                <a:cubicBezTo>
                  <a:pt x="18936" y="7247"/>
                  <a:pt x="18996" y="7732"/>
                  <a:pt x="19071" y="8118"/>
                </a:cubicBezTo>
                <a:cubicBezTo>
                  <a:pt x="19100" y="8259"/>
                  <a:pt x="19256" y="8330"/>
                  <a:pt x="19412" y="8330"/>
                </a:cubicBezTo>
                <a:cubicBezTo>
                  <a:pt x="19569" y="8330"/>
                  <a:pt x="19725" y="8259"/>
                  <a:pt x="19753" y="8118"/>
                </a:cubicBezTo>
                <a:cubicBezTo>
                  <a:pt x="19832" y="7734"/>
                  <a:pt x="19890" y="7247"/>
                  <a:pt x="19692" y="6883"/>
                </a:cubicBezTo>
                <a:cubicBezTo>
                  <a:pt x="19644" y="6794"/>
                  <a:pt x="19528" y="6749"/>
                  <a:pt x="19413" y="6749"/>
                </a:cubicBezTo>
                <a:close/>
                <a:moveTo>
                  <a:pt x="55565" y="6893"/>
                </a:moveTo>
                <a:cubicBezTo>
                  <a:pt x="55508" y="6893"/>
                  <a:pt x="55452" y="6910"/>
                  <a:pt x="55412" y="6949"/>
                </a:cubicBezTo>
                <a:cubicBezTo>
                  <a:pt x="55227" y="7127"/>
                  <a:pt x="55189" y="7369"/>
                  <a:pt x="55138" y="7596"/>
                </a:cubicBezTo>
                <a:cubicBezTo>
                  <a:pt x="55079" y="7850"/>
                  <a:pt x="55032" y="8097"/>
                  <a:pt x="55134" y="8347"/>
                </a:cubicBezTo>
                <a:cubicBezTo>
                  <a:pt x="55182" y="8467"/>
                  <a:pt x="55317" y="8537"/>
                  <a:pt x="55450" y="8537"/>
                </a:cubicBezTo>
                <a:cubicBezTo>
                  <a:pt x="55549" y="8537"/>
                  <a:pt x="55647" y="8498"/>
                  <a:pt x="55707" y="8411"/>
                </a:cubicBezTo>
                <a:cubicBezTo>
                  <a:pt x="55863" y="8182"/>
                  <a:pt x="55883" y="7939"/>
                  <a:pt x="55884" y="7680"/>
                </a:cubicBezTo>
                <a:cubicBezTo>
                  <a:pt x="55884" y="7450"/>
                  <a:pt x="55906" y="7190"/>
                  <a:pt x="55767" y="6986"/>
                </a:cubicBezTo>
                <a:cubicBezTo>
                  <a:pt x="55726" y="6928"/>
                  <a:pt x="55645" y="6893"/>
                  <a:pt x="55565" y="6893"/>
                </a:cubicBezTo>
                <a:close/>
                <a:moveTo>
                  <a:pt x="40824" y="7433"/>
                </a:moveTo>
                <a:cubicBezTo>
                  <a:pt x="40666" y="7433"/>
                  <a:pt x="40509" y="7505"/>
                  <a:pt x="40479" y="7648"/>
                </a:cubicBezTo>
                <a:cubicBezTo>
                  <a:pt x="40421" y="7923"/>
                  <a:pt x="40442" y="8186"/>
                  <a:pt x="40528" y="8455"/>
                </a:cubicBezTo>
                <a:cubicBezTo>
                  <a:pt x="40568" y="8578"/>
                  <a:pt x="40697" y="8640"/>
                  <a:pt x="40826" y="8640"/>
                </a:cubicBezTo>
                <a:cubicBezTo>
                  <a:pt x="40955" y="8640"/>
                  <a:pt x="41084" y="8578"/>
                  <a:pt x="41123" y="8455"/>
                </a:cubicBezTo>
                <a:cubicBezTo>
                  <a:pt x="41206" y="8187"/>
                  <a:pt x="41228" y="7923"/>
                  <a:pt x="41169" y="7648"/>
                </a:cubicBezTo>
                <a:cubicBezTo>
                  <a:pt x="41140" y="7505"/>
                  <a:pt x="40982" y="7433"/>
                  <a:pt x="40824" y="7433"/>
                </a:cubicBezTo>
                <a:close/>
                <a:moveTo>
                  <a:pt x="6509" y="7502"/>
                </a:moveTo>
                <a:cubicBezTo>
                  <a:pt x="6412" y="7502"/>
                  <a:pt x="6315" y="7543"/>
                  <a:pt x="6244" y="7626"/>
                </a:cubicBezTo>
                <a:cubicBezTo>
                  <a:pt x="6030" y="7872"/>
                  <a:pt x="6078" y="8250"/>
                  <a:pt x="6088" y="8535"/>
                </a:cubicBezTo>
                <a:cubicBezTo>
                  <a:pt x="6095" y="8763"/>
                  <a:pt x="6303" y="8877"/>
                  <a:pt x="6510" y="8877"/>
                </a:cubicBezTo>
                <a:cubicBezTo>
                  <a:pt x="6716" y="8877"/>
                  <a:pt x="6923" y="8763"/>
                  <a:pt x="6930" y="8535"/>
                </a:cubicBezTo>
                <a:cubicBezTo>
                  <a:pt x="6939" y="8250"/>
                  <a:pt x="6988" y="7872"/>
                  <a:pt x="6776" y="7626"/>
                </a:cubicBezTo>
                <a:cubicBezTo>
                  <a:pt x="6704" y="7543"/>
                  <a:pt x="6606" y="7502"/>
                  <a:pt x="6509" y="7502"/>
                </a:cubicBezTo>
                <a:close/>
                <a:moveTo>
                  <a:pt x="58909" y="7631"/>
                </a:moveTo>
                <a:cubicBezTo>
                  <a:pt x="58762" y="7631"/>
                  <a:pt x="58614" y="7701"/>
                  <a:pt x="58571" y="7841"/>
                </a:cubicBezTo>
                <a:cubicBezTo>
                  <a:pt x="58498" y="8078"/>
                  <a:pt x="58500" y="8333"/>
                  <a:pt x="58500" y="8577"/>
                </a:cubicBezTo>
                <a:cubicBezTo>
                  <a:pt x="58500" y="8797"/>
                  <a:pt x="58705" y="8907"/>
                  <a:pt x="58909" y="8907"/>
                </a:cubicBezTo>
                <a:cubicBezTo>
                  <a:pt x="59114" y="8907"/>
                  <a:pt x="59318" y="8797"/>
                  <a:pt x="59318" y="8577"/>
                </a:cubicBezTo>
                <a:cubicBezTo>
                  <a:pt x="59318" y="8331"/>
                  <a:pt x="59320" y="8078"/>
                  <a:pt x="59247" y="7841"/>
                </a:cubicBezTo>
                <a:cubicBezTo>
                  <a:pt x="59204" y="7701"/>
                  <a:pt x="59057" y="7631"/>
                  <a:pt x="58909" y="7631"/>
                </a:cubicBezTo>
                <a:close/>
                <a:moveTo>
                  <a:pt x="49196" y="7891"/>
                </a:moveTo>
                <a:cubicBezTo>
                  <a:pt x="49179" y="7891"/>
                  <a:pt x="49162" y="7892"/>
                  <a:pt x="49145" y="7894"/>
                </a:cubicBezTo>
                <a:cubicBezTo>
                  <a:pt x="48955" y="7917"/>
                  <a:pt x="48861" y="8035"/>
                  <a:pt x="48836" y="8187"/>
                </a:cubicBezTo>
                <a:cubicBezTo>
                  <a:pt x="48818" y="8288"/>
                  <a:pt x="48808" y="8388"/>
                  <a:pt x="48815" y="8488"/>
                </a:cubicBezTo>
                <a:cubicBezTo>
                  <a:pt x="48823" y="8621"/>
                  <a:pt x="48868" y="8721"/>
                  <a:pt x="48932" y="8839"/>
                </a:cubicBezTo>
                <a:cubicBezTo>
                  <a:pt x="48985" y="8937"/>
                  <a:pt x="49085" y="8979"/>
                  <a:pt x="49190" y="8979"/>
                </a:cubicBezTo>
                <a:cubicBezTo>
                  <a:pt x="49340" y="8979"/>
                  <a:pt x="49500" y="8894"/>
                  <a:pt x="49550" y="8772"/>
                </a:cubicBezTo>
                <a:cubicBezTo>
                  <a:pt x="49638" y="8551"/>
                  <a:pt x="49602" y="8331"/>
                  <a:pt x="49538" y="8107"/>
                </a:cubicBezTo>
                <a:cubicBezTo>
                  <a:pt x="49501" y="7979"/>
                  <a:pt x="49350" y="7891"/>
                  <a:pt x="49196" y="7891"/>
                </a:cubicBezTo>
                <a:close/>
                <a:moveTo>
                  <a:pt x="45362" y="7833"/>
                </a:moveTo>
                <a:cubicBezTo>
                  <a:pt x="45219" y="7833"/>
                  <a:pt x="45070" y="7905"/>
                  <a:pt x="45015" y="8033"/>
                </a:cubicBezTo>
                <a:cubicBezTo>
                  <a:pt x="44897" y="8308"/>
                  <a:pt x="44883" y="8645"/>
                  <a:pt x="44922" y="8935"/>
                </a:cubicBezTo>
                <a:cubicBezTo>
                  <a:pt x="44944" y="9086"/>
                  <a:pt x="45044" y="9215"/>
                  <a:pt x="45236" y="9234"/>
                </a:cubicBezTo>
                <a:cubicBezTo>
                  <a:pt x="45251" y="9236"/>
                  <a:pt x="45266" y="9236"/>
                  <a:pt x="45281" y="9236"/>
                </a:cubicBezTo>
                <a:cubicBezTo>
                  <a:pt x="45439" y="9236"/>
                  <a:pt x="45598" y="9154"/>
                  <a:pt x="45634" y="9016"/>
                </a:cubicBezTo>
                <a:cubicBezTo>
                  <a:pt x="45722" y="8704"/>
                  <a:pt x="45755" y="8347"/>
                  <a:pt x="45662" y="8033"/>
                </a:cubicBezTo>
                <a:cubicBezTo>
                  <a:pt x="45622" y="7895"/>
                  <a:pt x="45495" y="7833"/>
                  <a:pt x="45362" y="7833"/>
                </a:cubicBezTo>
                <a:close/>
                <a:moveTo>
                  <a:pt x="27035" y="8082"/>
                </a:moveTo>
                <a:cubicBezTo>
                  <a:pt x="26855" y="8082"/>
                  <a:pt x="26679" y="8164"/>
                  <a:pt x="26642" y="8336"/>
                </a:cubicBezTo>
                <a:cubicBezTo>
                  <a:pt x="26600" y="8528"/>
                  <a:pt x="26598" y="8706"/>
                  <a:pt x="26552" y="8882"/>
                </a:cubicBezTo>
                <a:cubicBezTo>
                  <a:pt x="26501" y="9073"/>
                  <a:pt x="26622" y="9276"/>
                  <a:pt x="26856" y="9329"/>
                </a:cubicBezTo>
                <a:cubicBezTo>
                  <a:pt x="26893" y="9337"/>
                  <a:pt x="26931" y="9341"/>
                  <a:pt x="26968" y="9341"/>
                </a:cubicBezTo>
                <a:cubicBezTo>
                  <a:pt x="27159" y="9341"/>
                  <a:pt x="27331" y="9233"/>
                  <a:pt x="27388" y="9074"/>
                </a:cubicBezTo>
                <a:cubicBezTo>
                  <a:pt x="27478" y="8833"/>
                  <a:pt x="27523" y="8584"/>
                  <a:pt x="27453" y="8336"/>
                </a:cubicBezTo>
                <a:cubicBezTo>
                  <a:pt x="27408" y="8169"/>
                  <a:pt x="27219" y="8082"/>
                  <a:pt x="27035" y="8082"/>
                </a:cubicBezTo>
                <a:close/>
                <a:moveTo>
                  <a:pt x="30647" y="7977"/>
                </a:moveTo>
                <a:cubicBezTo>
                  <a:pt x="30537" y="7977"/>
                  <a:pt x="30429" y="8021"/>
                  <a:pt x="30371" y="8119"/>
                </a:cubicBezTo>
                <a:cubicBezTo>
                  <a:pt x="30287" y="8260"/>
                  <a:pt x="30272" y="8410"/>
                  <a:pt x="30243" y="8564"/>
                </a:cubicBezTo>
                <a:cubicBezTo>
                  <a:pt x="30214" y="8722"/>
                  <a:pt x="30184" y="8882"/>
                  <a:pt x="30205" y="9042"/>
                </a:cubicBezTo>
                <a:cubicBezTo>
                  <a:pt x="30227" y="9202"/>
                  <a:pt x="30335" y="9340"/>
                  <a:pt x="30540" y="9361"/>
                </a:cubicBezTo>
                <a:cubicBezTo>
                  <a:pt x="30555" y="9362"/>
                  <a:pt x="30570" y="9363"/>
                  <a:pt x="30585" y="9363"/>
                </a:cubicBezTo>
                <a:cubicBezTo>
                  <a:pt x="30758" y="9363"/>
                  <a:pt x="30911" y="9272"/>
                  <a:pt x="30963" y="9128"/>
                </a:cubicBezTo>
                <a:cubicBezTo>
                  <a:pt x="31017" y="8975"/>
                  <a:pt x="31028" y="8811"/>
                  <a:pt x="31031" y="8653"/>
                </a:cubicBezTo>
                <a:cubicBezTo>
                  <a:pt x="31034" y="8500"/>
                  <a:pt x="31056" y="8337"/>
                  <a:pt x="31004" y="8187"/>
                </a:cubicBezTo>
                <a:cubicBezTo>
                  <a:pt x="30956" y="8057"/>
                  <a:pt x="30798" y="7977"/>
                  <a:pt x="30647" y="7977"/>
                </a:cubicBezTo>
                <a:close/>
                <a:moveTo>
                  <a:pt x="51712" y="8381"/>
                </a:moveTo>
                <a:cubicBezTo>
                  <a:pt x="51575" y="8381"/>
                  <a:pt x="51438" y="8451"/>
                  <a:pt x="51395" y="8577"/>
                </a:cubicBezTo>
                <a:cubicBezTo>
                  <a:pt x="51322" y="8782"/>
                  <a:pt x="51338" y="9035"/>
                  <a:pt x="51339" y="9249"/>
                </a:cubicBezTo>
                <a:cubicBezTo>
                  <a:pt x="51340" y="9409"/>
                  <a:pt x="51485" y="9497"/>
                  <a:pt x="51637" y="9497"/>
                </a:cubicBezTo>
                <a:cubicBezTo>
                  <a:pt x="51736" y="9497"/>
                  <a:pt x="51839" y="9458"/>
                  <a:pt x="51905" y="9378"/>
                </a:cubicBezTo>
                <a:cubicBezTo>
                  <a:pt x="52103" y="9135"/>
                  <a:pt x="52168" y="8773"/>
                  <a:pt x="51985" y="8512"/>
                </a:cubicBezTo>
                <a:cubicBezTo>
                  <a:pt x="51923" y="8423"/>
                  <a:pt x="51817" y="8381"/>
                  <a:pt x="51712" y="8381"/>
                </a:cubicBezTo>
                <a:close/>
                <a:moveTo>
                  <a:pt x="21730" y="8183"/>
                </a:moveTo>
                <a:cubicBezTo>
                  <a:pt x="21614" y="8183"/>
                  <a:pt x="21489" y="8242"/>
                  <a:pt x="21449" y="8340"/>
                </a:cubicBezTo>
                <a:cubicBezTo>
                  <a:pt x="21318" y="8657"/>
                  <a:pt x="21127" y="9018"/>
                  <a:pt x="21236" y="9356"/>
                </a:cubicBezTo>
                <a:cubicBezTo>
                  <a:pt x="21271" y="9462"/>
                  <a:pt x="21370" y="9511"/>
                  <a:pt x="21476" y="9511"/>
                </a:cubicBezTo>
                <a:cubicBezTo>
                  <a:pt x="21544" y="9511"/>
                  <a:pt x="21615" y="9491"/>
                  <a:pt x="21673" y="9452"/>
                </a:cubicBezTo>
                <a:cubicBezTo>
                  <a:pt x="22052" y="9198"/>
                  <a:pt x="22033" y="8702"/>
                  <a:pt x="21956" y="8340"/>
                </a:cubicBezTo>
                <a:cubicBezTo>
                  <a:pt x="21933" y="8231"/>
                  <a:pt x="21835" y="8183"/>
                  <a:pt x="21730" y="8183"/>
                </a:cubicBezTo>
                <a:close/>
                <a:moveTo>
                  <a:pt x="11428" y="8239"/>
                </a:moveTo>
                <a:cubicBezTo>
                  <a:pt x="11293" y="8239"/>
                  <a:pt x="11159" y="8306"/>
                  <a:pt x="11101" y="8440"/>
                </a:cubicBezTo>
                <a:cubicBezTo>
                  <a:pt x="10979" y="8724"/>
                  <a:pt x="11030" y="9082"/>
                  <a:pt x="11095" y="9371"/>
                </a:cubicBezTo>
                <a:cubicBezTo>
                  <a:pt x="11127" y="9508"/>
                  <a:pt x="11277" y="9577"/>
                  <a:pt x="11427" y="9577"/>
                </a:cubicBezTo>
                <a:cubicBezTo>
                  <a:pt x="11577" y="9577"/>
                  <a:pt x="11726" y="9508"/>
                  <a:pt x="11757" y="9371"/>
                </a:cubicBezTo>
                <a:cubicBezTo>
                  <a:pt x="11824" y="9082"/>
                  <a:pt x="11878" y="8725"/>
                  <a:pt x="11754" y="8440"/>
                </a:cubicBezTo>
                <a:cubicBezTo>
                  <a:pt x="11697" y="8306"/>
                  <a:pt x="11562" y="8239"/>
                  <a:pt x="11428" y="8239"/>
                </a:cubicBezTo>
                <a:close/>
                <a:moveTo>
                  <a:pt x="37806" y="8318"/>
                </a:moveTo>
                <a:cubicBezTo>
                  <a:pt x="37675" y="8318"/>
                  <a:pt x="37544" y="8368"/>
                  <a:pt x="37490" y="8469"/>
                </a:cubicBezTo>
                <a:cubicBezTo>
                  <a:pt x="37309" y="8804"/>
                  <a:pt x="37322" y="9259"/>
                  <a:pt x="37456" y="9603"/>
                </a:cubicBezTo>
                <a:cubicBezTo>
                  <a:pt x="37513" y="9747"/>
                  <a:pt x="37659" y="9818"/>
                  <a:pt x="37805" y="9818"/>
                </a:cubicBezTo>
                <a:cubicBezTo>
                  <a:pt x="37951" y="9818"/>
                  <a:pt x="38097" y="9747"/>
                  <a:pt x="38153" y="9603"/>
                </a:cubicBezTo>
                <a:cubicBezTo>
                  <a:pt x="38289" y="9256"/>
                  <a:pt x="38302" y="8802"/>
                  <a:pt x="38122" y="8469"/>
                </a:cubicBezTo>
                <a:cubicBezTo>
                  <a:pt x="38068" y="8368"/>
                  <a:pt x="37937" y="8318"/>
                  <a:pt x="37806" y="8318"/>
                </a:cubicBezTo>
                <a:close/>
                <a:moveTo>
                  <a:pt x="545" y="8576"/>
                </a:moveTo>
                <a:cubicBezTo>
                  <a:pt x="468" y="8576"/>
                  <a:pt x="390" y="8600"/>
                  <a:pt x="329" y="8645"/>
                </a:cubicBezTo>
                <a:cubicBezTo>
                  <a:pt x="59" y="8847"/>
                  <a:pt x="1" y="9255"/>
                  <a:pt x="31" y="9537"/>
                </a:cubicBezTo>
                <a:cubicBezTo>
                  <a:pt x="46" y="9669"/>
                  <a:pt x="132" y="9787"/>
                  <a:pt x="293" y="9826"/>
                </a:cubicBezTo>
                <a:cubicBezTo>
                  <a:pt x="321" y="9832"/>
                  <a:pt x="351" y="9835"/>
                  <a:pt x="381" y="9835"/>
                </a:cubicBezTo>
                <a:cubicBezTo>
                  <a:pt x="506" y="9835"/>
                  <a:pt x="642" y="9784"/>
                  <a:pt x="694" y="9688"/>
                </a:cubicBezTo>
                <a:cubicBezTo>
                  <a:pt x="857" y="9397"/>
                  <a:pt x="988" y="8994"/>
                  <a:pt x="789" y="8695"/>
                </a:cubicBezTo>
                <a:cubicBezTo>
                  <a:pt x="735" y="8614"/>
                  <a:pt x="641" y="8576"/>
                  <a:pt x="545" y="8576"/>
                </a:cubicBezTo>
                <a:close/>
                <a:moveTo>
                  <a:pt x="24268" y="8628"/>
                </a:moveTo>
                <a:cubicBezTo>
                  <a:pt x="24139" y="8628"/>
                  <a:pt x="24010" y="8684"/>
                  <a:pt x="23935" y="8782"/>
                </a:cubicBezTo>
                <a:cubicBezTo>
                  <a:pt x="23840" y="8907"/>
                  <a:pt x="23845" y="9057"/>
                  <a:pt x="23832" y="9199"/>
                </a:cubicBezTo>
                <a:cubicBezTo>
                  <a:pt x="23820" y="9307"/>
                  <a:pt x="23816" y="9410"/>
                  <a:pt x="23807" y="9540"/>
                </a:cubicBezTo>
                <a:cubicBezTo>
                  <a:pt x="23794" y="9741"/>
                  <a:pt x="23992" y="9856"/>
                  <a:pt x="24192" y="9856"/>
                </a:cubicBezTo>
                <a:cubicBezTo>
                  <a:pt x="24321" y="9856"/>
                  <a:pt x="24451" y="9808"/>
                  <a:pt x="24527" y="9704"/>
                </a:cubicBezTo>
                <a:cubicBezTo>
                  <a:pt x="24723" y="9429"/>
                  <a:pt x="24825" y="8971"/>
                  <a:pt x="24527" y="8718"/>
                </a:cubicBezTo>
                <a:cubicBezTo>
                  <a:pt x="24453" y="8656"/>
                  <a:pt x="24360" y="8628"/>
                  <a:pt x="24268" y="8628"/>
                </a:cubicBezTo>
                <a:close/>
                <a:moveTo>
                  <a:pt x="60977" y="8673"/>
                </a:moveTo>
                <a:cubicBezTo>
                  <a:pt x="60869" y="8673"/>
                  <a:pt x="60761" y="8716"/>
                  <a:pt x="60704" y="8802"/>
                </a:cubicBezTo>
                <a:cubicBezTo>
                  <a:pt x="60602" y="8956"/>
                  <a:pt x="60594" y="9124"/>
                  <a:pt x="60578" y="9295"/>
                </a:cubicBezTo>
                <a:cubicBezTo>
                  <a:pt x="60562" y="9467"/>
                  <a:pt x="60594" y="9640"/>
                  <a:pt x="60701" y="9790"/>
                </a:cubicBezTo>
                <a:cubicBezTo>
                  <a:pt x="60763" y="9876"/>
                  <a:pt x="60870" y="9919"/>
                  <a:pt x="60978" y="9919"/>
                </a:cubicBezTo>
                <a:cubicBezTo>
                  <a:pt x="61086" y="9919"/>
                  <a:pt x="61193" y="9876"/>
                  <a:pt x="61255" y="9790"/>
                </a:cubicBezTo>
                <a:cubicBezTo>
                  <a:pt x="61361" y="9640"/>
                  <a:pt x="61393" y="9467"/>
                  <a:pt x="61377" y="9295"/>
                </a:cubicBezTo>
                <a:cubicBezTo>
                  <a:pt x="61361" y="9124"/>
                  <a:pt x="61351" y="8955"/>
                  <a:pt x="61249" y="8802"/>
                </a:cubicBezTo>
                <a:cubicBezTo>
                  <a:pt x="61193" y="8716"/>
                  <a:pt x="61085" y="8673"/>
                  <a:pt x="60977" y="8673"/>
                </a:cubicBezTo>
                <a:close/>
                <a:moveTo>
                  <a:pt x="16347" y="8746"/>
                </a:moveTo>
                <a:cubicBezTo>
                  <a:pt x="16215" y="8746"/>
                  <a:pt x="16084" y="8797"/>
                  <a:pt x="16028" y="8898"/>
                </a:cubicBezTo>
                <a:cubicBezTo>
                  <a:pt x="15901" y="9131"/>
                  <a:pt x="15902" y="9404"/>
                  <a:pt x="15919" y="9654"/>
                </a:cubicBezTo>
                <a:cubicBezTo>
                  <a:pt x="15931" y="9837"/>
                  <a:pt x="16096" y="10014"/>
                  <a:pt x="16329" y="10014"/>
                </a:cubicBezTo>
                <a:cubicBezTo>
                  <a:pt x="16335" y="10014"/>
                  <a:pt x="16342" y="10014"/>
                  <a:pt x="16348" y="10013"/>
                </a:cubicBezTo>
                <a:cubicBezTo>
                  <a:pt x="16591" y="10005"/>
                  <a:pt x="16763" y="9856"/>
                  <a:pt x="16777" y="9654"/>
                </a:cubicBezTo>
                <a:cubicBezTo>
                  <a:pt x="16793" y="9404"/>
                  <a:pt x="16795" y="9130"/>
                  <a:pt x="16668" y="8898"/>
                </a:cubicBezTo>
                <a:cubicBezTo>
                  <a:pt x="16611" y="8797"/>
                  <a:pt x="16479" y="8746"/>
                  <a:pt x="16347" y="8746"/>
                </a:cubicBezTo>
                <a:close/>
                <a:moveTo>
                  <a:pt x="34456" y="9051"/>
                </a:moveTo>
                <a:cubicBezTo>
                  <a:pt x="34293" y="9051"/>
                  <a:pt x="34131" y="9128"/>
                  <a:pt x="34086" y="9282"/>
                </a:cubicBezTo>
                <a:cubicBezTo>
                  <a:pt x="34028" y="9480"/>
                  <a:pt x="33973" y="9720"/>
                  <a:pt x="34116" y="9903"/>
                </a:cubicBezTo>
                <a:cubicBezTo>
                  <a:pt x="34200" y="10010"/>
                  <a:pt x="34328" y="10063"/>
                  <a:pt x="34456" y="10063"/>
                </a:cubicBezTo>
                <a:cubicBezTo>
                  <a:pt x="34584" y="10063"/>
                  <a:pt x="34712" y="10010"/>
                  <a:pt x="34795" y="9903"/>
                </a:cubicBezTo>
                <a:cubicBezTo>
                  <a:pt x="34939" y="9721"/>
                  <a:pt x="34886" y="9480"/>
                  <a:pt x="34827" y="9282"/>
                </a:cubicBezTo>
                <a:cubicBezTo>
                  <a:pt x="34782" y="9128"/>
                  <a:pt x="34619" y="9051"/>
                  <a:pt x="34456" y="9051"/>
                </a:cubicBezTo>
                <a:close/>
                <a:moveTo>
                  <a:pt x="5205" y="9265"/>
                </a:moveTo>
                <a:cubicBezTo>
                  <a:pt x="5076" y="9265"/>
                  <a:pt x="4950" y="9315"/>
                  <a:pt x="4886" y="9426"/>
                </a:cubicBezTo>
                <a:cubicBezTo>
                  <a:pt x="4727" y="9698"/>
                  <a:pt x="4756" y="10009"/>
                  <a:pt x="4873" y="10291"/>
                </a:cubicBezTo>
                <a:cubicBezTo>
                  <a:pt x="4938" y="10447"/>
                  <a:pt x="5104" y="10561"/>
                  <a:pt x="5296" y="10561"/>
                </a:cubicBezTo>
                <a:cubicBezTo>
                  <a:pt x="5334" y="10561"/>
                  <a:pt x="5373" y="10556"/>
                  <a:pt x="5412" y="10547"/>
                </a:cubicBezTo>
                <a:cubicBezTo>
                  <a:pt x="5645" y="10495"/>
                  <a:pt x="5774" y="10288"/>
                  <a:pt x="5717" y="10095"/>
                </a:cubicBezTo>
                <a:cubicBezTo>
                  <a:pt x="5709" y="10067"/>
                  <a:pt x="5701" y="10038"/>
                  <a:pt x="5694" y="10011"/>
                </a:cubicBezTo>
                <a:cubicBezTo>
                  <a:pt x="5689" y="9981"/>
                  <a:pt x="5686" y="9966"/>
                  <a:pt x="5686" y="9966"/>
                </a:cubicBezTo>
                <a:lnTo>
                  <a:pt x="5686" y="9966"/>
                </a:lnTo>
                <a:cubicBezTo>
                  <a:pt x="5685" y="9966"/>
                  <a:pt x="5686" y="9971"/>
                  <a:pt x="5687" y="9981"/>
                </a:cubicBezTo>
                <a:cubicBezTo>
                  <a:pt x="5681" y="9950"/>
                  <a:pt x="5677" y="9915"/>
                  <a:pt x="5671" y="9881"/>
                </a:cubicBezTo>
                <a:cubicBezTo>
                  <a:pt x="5665" y="9852"/>
                  <a:pt x="5662" y="9838"/>
                  <a:pt x="5662" y="9838"/>
                </a:cubicBezTo>
                <a:lnTo>
                  <a:pt x="5662" y="9838"/>
                </a:lnTo>
                <a:cubicBezTo>
                  <a:pt x="5663" y="9838"/>
                  <a:pt x="5664" y="9842"/>
                  <a:pt x="5667" y="9852"/>
                </a:cubicBezTo>
                <a:cubicBezTo>
                  <a:pt x="5648" y="9726"/>
                  <a:pt x="5652" y="9641"/>
                  <a:pt x="5608" y="9506"/>
                </a:cubicBezTo>
                <a:cubicBezTo>
                  <a:pt x="5562" y="9356"/>
                  <a:pt x="5380" y="9265"/>
                  <a:pt x="5205" y="9265"/>
                </a:cubicBezTo>
                <a:close/>
                <a:moveTo>
                  <a:pt x="57446" y="9823"/>
                </a:moveTo>
                <a:cubicBezTo>
                  <a:pt x="57357" y="9823"/>
                  <a:pt x="57267" y="9862"/>
                  <a:pt x="57197" y="9938"/>
                </a:cubicBezTo>
                <a:cubicBezTo>
                  <a:pt x="57085" y="10060"/>
                  <a:pt x="57061" y="10280"/>
                  <a:pt x="57066" y="10426"/>
                </a:cubicBezTo>
                <a:cubicBezTo>
                  <a:pt x="57074" y="10601"/>
                  <a:pt x="57197" y="10831"/>
                  <a:pt x="57440" y="10831"/>
                </a:cubicBezTo>
                <a:cubicBezTo>
                  <a:pt x="57674" y="10831"/>
                  <a:pt x="57799" y="10618"/>
                  <a:pt x="57812" y="10451"/>
                </a:cubicBezTo>
                <a:cubicBezTo>
                  <a:pt x="57828" y="10294"/>
                  <a:pt x="57806" y="10067"/>
                  <a:pt x="57692" y="9938"/>
                </a:cubicBezTo>
                <a:cubicBezTo>
                  <a:pt x="57624" y="9861"/>
                  <a:pt x="57535" y="9823"/>
                  <a:pt x="57446" y="9823"/>
                </a:cubicBezTo>
                <a:close/>
                <a:moveTo>
                  <a:pt x="45364" y="10640"/>
                </a:moveTo>
                <a:cubicBezTo>
                  <a:pt x="45229" y="10640"/>
                  <a:pt x="45094" y="10695"/>
                  <a:pt x="45022" y="10803"/>
                </a:cubicBezTo>
                <a:cubicBezTo>
                  <a:pt x="44932" y="10941"/>
                  <a:pt x="44932" y="11086"/>
                  <a:pt x="44922" y="11239"/>
                </a:cubicBezTo>
                <a:cubicBezTo>
                  <a:pt x="44913" y="11393"/>
                  <a:pt x="44938" y="11536"/>
                  <a:pt x="45045" y="11665"/>
                </a:cubicBezTo>
                <a:cubicBezTo>
                  <a:pt x="45128" y="11764"/>
                  <a:pt x="45246" y="11813"/>
                  <a:pt x="45364" y="11813"/>
                </a:cubicBezTo>
                <a:cubicBezTo>
                  <a:pt x="45482" y="11813"/>
                  <a:pt x="45599" y="11764"/>
                  <a:pt x="45682" y="11665"/>
                </a:cubicBezTo>
                <a:cubicBezTo>
                  <a:pt x="45790" y="11536"/>
                  <a:pt x="45815" y="11396"/>
                  <a:pt x="45806" y="11239"/>
                </a:cubicBezTo>
                <a:cubicBezTo>
                  <a:pt x="45797" y="11086"/>
                  <a:pt x="45797" y="10940"/>
                  <a:pt x="45706" y="10803"/>
                </a:cubicBezTo>
                <a:cubicBezTo>
                  <a:pt x="45634" y="10695"/>
                  <a:pt x="45499" y="10640"/>
                  <a:pt x="45364" y="10640"/>
                </a:cubicBezTo>
                <a:close/>
                <a:moveTo>
                  <a:pt x="48440" y="11229"/>
                </a:moveTo>
                <a:cubicBezTo>
                  <a:pt x="48332" y="11229"/>
                  <a:pt x="48220" y="11273"/>
                  <a:pt x="48142" y="11361"/>
                </a:cubicBezTo>
                <a:cubicBezTo>
                  <a:pt x="47942" y="11592"/>
                  <a:pt x="47982" y="11978"/>
                  <a:pt x="48171" y="12200"/>
                </a:cubicBezTo>
                <a:cubicBezTo>
                  <a:pt x="48250" y="12292"/>
                  <a:pt x="48364" y="12354"/>
                  <a:pt x="48494" y="12354"/>
                </a:cubicBezTo>
                <a:cubicBezTo>
                  <a:pt x="48525" y="12354"/>
                  <a:pt x="48556" y="12350"/>
                  <a:pt x="48589" y="12343"/>
                </a:cubicBezTo>
                <a:cubicBezTo>
                  <a:pt x="48741" y="12308"/>
                  <a:pt x="48865" y="12178"/>
                  <a:pt x="48859" y="12045"/>
                </a:cubicBezTo>
                <a:cubicBezTo>
                  <a:pt x="48855" y="11930"/>
                  <a:pt x="48840" y="11821"/>
                  <a:pt x="48815" y="11706"/>
                </a:cubicBezTo>
                <a:cubicBezTo>
                  <a:pt x="48792" y="11603"/>
                  <a:pt x="48799" y="11531"/>
                  <a:pt x="48757" y="11428"/>
                </a:cubicBezTo>
                <a:cubicBezTo>
                  <a:pt x="48702" y="11295"/>
                  <a:pt x="48574" y="11229"/>
                  <a:pt x="48440" y="1122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1" name="Google Shape;1641;p103"/>
          <p:cNvGrpSpPr/>
          <p:nvPr/>
        </p:nvGrpSpPr>
        <p:grpSpPr>
          <a:xfrm flipH="1" rot="-2325891">
            <a:off x="8212565" y="4590446"/>
            <a:ext cx="851909" cy="775246"/>
            <a:chOff x="3662937" y="1822922"/>
            <a:chExt cx="847477" cy="771332"/>
          </a:xfrm>
        </p:grpSpPr>
        <p:sp>
          <p:nvSpPr>
            <p:cNvPr id="1642" name="Google Shape;1642;p10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0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4" name="Google Shape;1644;p103"/>
          <p:cNvSpPr/>
          <p:nvPr/>
        </p:nvSpPr>
        <p:spPr>
          <a:xfrm rot="360488">
            <a:off x="8263835" y="3008554"/>
            <a:ext cx="860870" cy="413935"/>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03"/>
          <p:cNvSpPr/>
          <p:nvPr/>
        </p:nvSpPr>
        <p:spPr>
          <a:xfrm flipH="1" rot="5378740">
            <a:off x="-1819788" y="2460630"/>
            <a:ext cx="4058537" cy="578442"/>
          </a:xfrm>
          <a:custGeom>
            <a:rect b="b" l="l" r="r" t="t"/>
            <a:pathLst>
              <a:path extrusionOk="0" h="12553" w="69718">
                <a:moveTo>
                  <a:pt x="69717" y="11029"/>
                </a:moveTo>
                <a:lnTo>
                  <a:pt x="69717" y="11029"/>
                </a:lnTo>
                <a:cubicBezTo>
                  <a:pt x="69717" y="11029"/>
                  <a:pt x="69717" y="11029"/>
                  <a:pt x="69717" y="11029"/>
                </a:cubicBezTo>
                <a:lnTo>
                  <a:pt x="69717" y="11029"/>
                </a:lnTo>
                <a:cubicBezTo>
                  <a:pt x="69717" y="11029"/>
                  <a:pt x="69717" y="11029"/>
                  <a:pt x="69717" y="11029"/>
                </a:cubicBezTo>
                <a:close/>
                <a:moveTo>
                  <a:pt x="31124" y="1"/>
                </a:moveTo>
                <a:cubicBezTo>
                  <a:pt x="26625" y="1"/>
                  <a:pt x="22143" y="517"/>
                  <a:pt x="17840" y="1555"/>
                </a:cubicBezTo>
                <a:cubicBezTo>
                  <a:pt x="12531" y="2836"/>
                  <a:pt x="7494" y="4909"/>
                  <a:pt x="3038" y="7787"/>
                </a:cubicBezTo>
                <a:cubicBezTo>
                  <a:pt x="2474" y="8149"/>
                  <a:pt x="1" y="9450"/>
                  <a:pt x="61" y="10085"/>
                </a:cubicBezTo>
                <a:cubicBezTo>
                  <a:pt x="143" y="10936"/>
                  <a:pt x="2473" y="11118"/>
                  <a:pt x="3258" y="11238"/>
                </a:cubicBezTo>
                <a:cubicBezTo>
                  <a:pt x="4982" y="11501"/>
                  <a:pt x="6734" y="11563"/>
                  <a:pt x="8487" y="11563"/>
                </a:cubicBezTo>
                <a:cubicBezTo>
                  <a:pt x="9607" y="11563"/>
                  <a:pt x="10728" y="11537"/>
                  <a:pt x="11842" y="11523"/>
                </a:cubicBezTo>
                <a:cubicBezTo>
                  <a:pt x="12610" y="11514"/>
                  <a:pt x="13380" y="11509"/>
                  <a:pt x="14149" y="11509"/>
                </a:cubicBezTo>
                <a:cubicBezTo>
                  <a:pt x="25833" y="11509"/>
                  <a:pt x="37595" y="12553"/>
                  <a:pt x="49240" y="12553"/>
                </a:cubicBezTo>
                <a:cubicBezTo>
                  <a:pt x="56120" y="12553"/>
                  <a:pt x="62959" y="12188"/>
                  <a:pt x="69717" y="11029"/>
                </a:cubicBezTo>
                <a:lnTo>
                  <a:pt x="69717" y="11029"/>
                </a:lnTo>
                <a:cubicBezTo>
                  <a:pt x="69712" y="11030"/>
                  <a:pt x="69706" y="11030"/>
                  <a:pt x="69700" y="11030"/>
                </a:cubicBezTo>
                <a:cubicBezTo>
                  <a:pt x="69304" y="11030"/>
                  <a:pt x="67098" y="9184"/>
                  <a:pt x="66689" y="8935"/>
                </a:cubicBezTo>
                <a:cubicBezTo>
                  <a:pt x="65549" y="8243"/>
                  <a:pt x="64357" y="7612"/>
                  <a:pt x="63129" y="7035"/>
                </a:cubicBezTo>
                <a:cubicBezTo>
                  <a:pt x="60848" y="5961"/>
                  <a:pt x="58461" y="5077"/>
                  <a:pt x="55995" y="4353"/>
                </a:cubicBezTo>
                <a:cubicBezTo>
                  <a:pt x="50114" y="2622"/>
                  <a:pt x="44105" y="1112"/>
                  <a:pt x="37919" y="394"/>
                </a:cubicBezTo>
                <a:cubicBezTo>
                  <a:pt x="35663" y="132"/>
                  <a:pt x="33391" y="1"/>
                  <a:pt x="31124"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03"/>
          <p:cNvSpPr/>
          <p:nvPr/>
        </p:nvSpPr>
        <p:spPr>
          <a:xfrm flipH="1" rot="-138402">
            <a:off x="85692" y="1303112"/>
            <a:ext cx="668493" cy="321434"/>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03"/>
          <p:cNvSpPr/>
          <p:nvPr/>
        </p:nvSpPr>
        <p:spPr>
          <a:xfrm flipH="1" rot="3351922">
            <a:off x="-14170" y="2480256"/>
            <a:ext cx="530098" cy="1333222"/>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8" name="Google Shape;1648;p103"/>
          <p:cNvGrpSpPr/>
          <p:nvPr/>
        </p:nvGrpSpPr>
        <p:grpSpPr>
          <a:xfrm flipH="1" rot="-2326009">
            <a:off x="-278949" y="2447249"/>
            <a:ext cx="751174" cy="683562"/>
            <a:chOff x="3662937" y="1822922"/>
            <a:chExt cx="847477" cy="771332"/>
          </a:xfrm>
        </p:grpSpPr>
        <p:sp>
          <p:nvSpPr>
            <p:cNvPr id="1649" name="Google Shape;1649;p103"/>
            <p:cNvSpPr/>
            <p:nvPr/>
          </p:nvSpPr>
          <p:spPr>
            <a:xfrm>
              <a:off x="3662937" y="1822922"/>
              <a:ext cx="847477" cy="771332"/>
            </a:xfrm>
            <a:custGeom>
              <a:rect b="b" l="l" r="r" t="t"/>
              <a:pathLst>
                <a:path extrusionOk="0" h="8894" w="9772">
                  <a:moveTo>
                    <a:pt x="5193" y="0"/>
                  </a:moveTo>
                  <a:cubicBezTo>
                    <a:pt x="5176" y="0"/>
                    <a:pt x="5158" y="1"/>
                    <a:pt x="5141" y="3"/>
                  </a:cubicBezTo>
                  <a:cubicBezTo>
                    <a:pt x="4757" y="39"/>
                    <a:pt x="4511" y="437"/>
                    <a:pt x="4364" y="805"/>
                  </a:cubicBezTo>
                  <a:cubicBezTo>
                    <a:pt x="4073" y="1526"/>
                    <a:pt x="3922" y="2303"/>
                    <a:pt x="3918" y="3078"/>
                  </a:cubicBezTo>
                  <a:cubicBezTo>
                    <a:pt x="3897" y="2227"/>
                    <a:pt x="3492" y="1398"/>
                    <a:pt x="2839" y="881"/>
                  </a:cubicBezTo>
                  <a:cubicBezTo>
                    <a:pt x="2574" y="671"/>
                    <a:pt x="2234" y="513"/>
                    <a:pt x="1907" y="513"/>
                  </a:cubicBezTo>
                  <a:cubicBezTo>
                    <a:pt x="1750" y="513"/>
                    <a:pt x="1597" y="549"/>
                    <a:pt x="1456" y="634"/>
                  </a:cubicBezTo>
                  <a:cubicBezTo>
                    <a:pt x="1128" y="831"/>
                    <a:pt x="971" y="1241"/>
                    <a:pt x="946" y="1629"/>
                  </a:cubicBezTo>
                  <a:cubicBezTo>
                    <a:pt x="876" y="2668"/>
                    <a:pt x="1676" y="3672"/>
                    <a:pt x="2678" y="3809"/>
                  </a:cubicBezTo>
                  <a:cubicBezTo>
                    <a:pt x="2539" y="3799"/>
                    <a:pt x="2399" y="3793"/>
                    <a:pt x="2259" y="3793"/>
                  </a:cubicBezTo>
                  <a:cubicBezTo>
                    <a:pt x="1774" y="3793"/>
                    <a:pt x="1288" y="3867"/>
                    <a:pt x="876" y="4124"/>
                  </a:cubicBezTo>
                  <a:cubicBezTo>
                    <a:pt x="346" y="4457"/>
                    <a:pt x="1" y="5183"/>
                    <a:pt x="267" y="5750"/>
                  </a:cubicBezTo>
                  <a:cubicBezTo>
                    <a:pt x="501" y="6247"/>
                    <a:pt x="1099" y="6573"/>
                    <a:pt x="1644" y="6573"/>
                  </a:cubicBezTo>
                  <a:cubicBezTo>
                    <a:pt x="1669" y="6573"/>
                    <a:pt x="1693" y="6573"/>
                    <a:pt x="1717" y="6571"/>
                  </a:cubicBezTo>
                  <a:cubicBezTo>
                    <a:pt x="2279" y="6541"/>
                    <a:pt x="2941" y="6023"/>
                    <a:pt x="3285" y="5847"/>
                  </a:cubicBezTo>
                  <a:lnTo>
                    <a:pt x="3285" y="5847"/>
                  </a:lnTo>
                  <a:cubicBezTo>
                    <a:pt x="2829" y="6464"/>
                    <a:pt x="2721" y="7013"/>
                    <a:pt x="2701" y="7580"/>
                  </a:cubicBezTo>
                  <a:cubicBezTo>
                    <a:pt x="2676" y="8326"/>
                    <a:pt x="3368" y="8879"/>
                    <a:pt x="3999" y="8893"/>
                  </a:cubicBezTo>
                  <a:cubicBezTo>
                    <a:pt x="4008" y="8893"/>
                    <a:pt x="4016" y="8894"/>
                    <a:pt x="4024" y="8894"/>
                  </a:cubicBezTo>
                  <a:cubicBezTo>
                    <a:pt x="4500" y="8894"/>
                    <a:pt x="4925" y="8526"/>
                    <a:pt x="5143" y="8086"/>
                  </a:cubicBezTo>
                  <a:cubicBezTo>
                    <a:pt x="5367" y="7640"/>
                    <a:pt x="5418" y="7131"/>
                    <a:pt x="5466" y="6635"/>
                  </a:cubicBezTo>
                  <a:cubicBezTo>
                    <a:pt x="5718" y="7105"/>
                    <a:pt x="5985" y="7590"/>
                    <a:pt x="6420" y="7893"/>
                  </a:cubicBezTo>
                  <a:cubicBezTo>
                    <a:pt x="6635" y="8041"/>
                    <a:pt x="6904" y="8127"/>
                    <a:pt x="7166" y="8127"/>
                  </a:cubicBezTo>
                  <a:cubicBezTo>
                    <a:pt x="7430" y="8127"/>
                    <a:pt x="7686" y="8040"/>
                    <a:pt x="7870" y="7842"/>
                  </a:cubicBezTo>
                  <a:cubicBezTo>
                    <a:pt x="8168" y="7522"/>
                    <a:pt x="8188" y="7007"/>
                    <a:pt x="8029" y="6602"/>
                  </a:cubicBezTo>
                  <a:cubicBezTo>
                    <a:pt x="7871" y="6195"/>
                    <a:pt x="7570" y="5868"/>
                    <a:pt x="7276" y="5552"/>
                  </a:cubicBezTo>
                  <a:lnTo>
                    <a:pt x="7276" y="5552"/>
                  </a:lnTo>
                  <a:cubicBezTo>
                    <a:pt x="7684" y="5709"/>
                    <a:pt x="8109" y="5867"/>
                    <a:pt x="8540" y="5867"/>
                  </a:cubicBezTo>
                  <a:cubicBezTo>
                    <a:pt x="8612" y="5867"/>
                    <a:pt x="8684" y="5863"/>
                    <a:pt x="8756" y="5853"/>
                  </a:cubicBezTo>
                  <a:cubicBezTo>
                    <a:pt x="9264" y="5786"/>
                    <a:pt x="9771" y="5373"/>
                    <a:pt x="9770" y="4850"/>
                  </a:cubicBezTo>
                  <a:cubicBezTo>
                    <a:pt x="9767" y="4392"/>
                    <a:pt x="9379" y="4018"/>
                    <a:pt x="8950" y="3895"/>
                  </a:cubicBezTo>
                  <a:cubicBezTo>
                    <a:pt x="8785" y="3847"/>
                    <a:pt x="8617" y="3829"/>
                    <a:pt x="8446" y="3829"/>
                  </a:cubicBezTo>
                  <a:cubicBezTo>
                    <a:pt x="8172" y="3829"/>
                    <a:pt x="7894" y="3876"/>
                    <a:pt x="7622" y="3927"/>
                  </a:cubicBezTo>
                  <a:cubicBezTo>
                    <a:pt x="8088" y="3677"/>
                    <a:pt x="8531" y="3313"/>
                    <a:pt x="8706" y="2804"/>
                  </a:cubicBezTo>
                  <a:cubicBezTo>
                    <a:pt x="8883" y="2297"/>
                    <a:pt x="8695" y="1638"/>
                    <a:pt x="8208" y="1452"/>
                  </a:cubicBezTo>
                  <a:cubicBezTo>
                    <a:pt x="8114" y="1416"/>
                    <a:pt x="8017" y="1399"/>
                    <a:pt x="7919" y="1399"/>
                  </a:cubicBezTo>
                  <a:cubicBezTo>
                    <a:pt x="7552" y="1399"/>
                    <a:pt x="7177" y="1633"/>
                    <a:pt x="6924" y="1928"/>
                  </a:cubicBezTo>
                  <a:cubicBezTo>
                    <a:pt x="6605" y="2303"/>
                    <a:pt x="6405" y="2769"/>
                    <a:pt x="6107" y="3162"/>
                  </a:cubicBezTo>
                  <a:cubicBezTo>
                    <a:pt x="6379" y="2368"/>
                    <a:pt x="6346" y="1471"/>
                    <a:pt x="6009" y="712"/>
                  </a:cubicBezTo>
                  <a:cubicBezTo>
                    <a:pt x="5853" y="359"/>
                    <a:pt x="5564" y="0"/>
                    <a:pt x="5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03"/>
            <p:cNvSpPr/>
            <p:nvPr/>
          </p:nvSpPr>
          <p:spPr>
            <a:xfrm>
              <a:off x="3940631" y="2060027"/>
              <a:ext cx="331810" cy="310996"/>
            </a:xfrm>
            <a:custGeom>
              <a:rect b="b" l="l" r="r" t="t"/>
              <a:pathLst>
                <a:path extrusionOk="0" h="3586" w="3826">
                  <a:moveTo>
                    <a:pt x="1829" y="1"/>
                  </a:moveTo>
                  <a:cubicBezTo>
                    <a:pt x="1783" y="1"/>
                    <a:pt x="1737" y="13"/>
                    <a:pt x="1694" y="34"/>
                  </a:cubicBezTo>
                  <a:cubicBezTo>
                    <a:pt x="1472" y="143"/>
                    <a:pt x="1454" y="386"/>
                    <a:pt x="1443" y="605"/>
                  </a:cubicBezTo>
                  <a:cubicBezTo>
                    <a:pt x="1433" y="791"/>
                    <a:pt x="1422" y="1039"/>
                    <a:pt x="1531" y="1197"/>
                  </a:cubicBezTo>
                  <a:cubicBezTo>
                    <a:pt x="1578" y="1263"/>
                    <a:pt x="1656" y="1305"/>
                    <a:pt x="1733" y="1305"/>
                  </a:cubicBezTo>
                  <a:cubicBezTo>
                    <a:pt x="1787" y="1305"/>
                    <a:pt x="1840" y="1284"/>
                    <a:pt x="1882" y="1238"/>
                  </a:cubicBezTo>
                  <a:cubicBezTo>
                    <a:pt x="2014" y="1091"/>
                    <a:pt x="2043" y="870"/>
                    <a:pt x="2084" y="678"/>
                  </a:cubicBezTo>
                  <a:cubicBezTo>
                    <a:pt x="2129" y="457"/>
                    <a:pt x="2173" y="246"/>
                    <a:pt x="1997" y="70"/>
                  </a:cubicBezTo>
                  <a:cubicBezTo>
                    <a:pt x="1948" y="22"/>
                    <a:pt x="1889" y="1"/>
                    <a:pt x="1829" y="1"/>
                  </a:cubicBezTo>
                  <a:close/>
                  <a:moveTo>
                    <a:pt x="382" y="660"/>
                  </a:moveTo>
                  <a:cubicBezTo>
                    <a:pt x="171" y="660"/>
                    <a:pt x="90" y="906"/>
                    <a:pt x="171" y="1069"/>
                  </a:cubicBezTo>
                  <a:cubicBezTo>
                    <a:pt x="248" y="1230"/>
                    <a:pt x="381" y="1329"/>
                    <a:pt x="527" y="1431"/>
                  </a:cubicBezTo>
                  <a:cubicBezTo>
                    <a:pt x="658" y="1521"/>
                    <a:pt x="791" y="1616"/>
                    <a:pt x="946" y="1656"/>
                  </a:cubicBezTo>
                  <a:cubicBezTo>
                    <a:pt x="971" y="1663"/>
                    <a:pt x="996" y="1666"/>
                    <a:pt x="1020" y="1666"/>
                  </a:cubicBezTo>
                  <a:cubicBezTo>
                    <a:pt x="1223" y="1666"/>
                    <a:pt x="1329" y="1435"/>
                    <a:pt x="1248" y="1251"/>
                  </a:cubicBezTo>
                  <a:cubicBezTo>
                    <a:pt x="1181" y="1100"/>
                    <a:pt x="1040" y="979"/>
                    <a:pt x="914" y="879"/>
                  </a:cubicBezTo>
                  <a:cubicBezTo>
                    <a:pt x="754" y="751"/>
                    <a:pt x="607" y="672"/>
                    <a:pt x="399" y="661"/>
                  </a:cubicBezTo>
                  <a:cubicBezTo>
                    <a:pt x="393" y="660"/>
                    <a:pt x="388" y="660"/>
                    <a:pt x="382" y="660"/>
                  </a:cubicBezTo>
                  <a:close/>
                  <a:moveTo>
                    <a:pt x="3131" y="939"/>
                  </a:moveTo>
                  <a:cubicBezTo>
                    <a:pt x="2852" y="939"/>
                    <a:pt x="2524" y="1062"/>
                    <a:pt x="2353" y="1249"/>
                  </a:cubicBezTo>
                  <a:cubicBezTo>
                    <a:pt x="2195" y="1421"/>
                    <a:pt x="2299" y="1735"/>
                    <a:pt x="2546" y="1735"/>
                  </a:cubicBezTo>
                  <a:cubicBezTo>
                    <a:pt x="2551" y="1735"/>
                    <a:pt x="2557" y="1735"/>
                    <a:pt x="2562" y="1735"/>
                  </a:cubicBezTo>
                  <a:cubicBezTo>
                    <a:pt x="2725" y="1723"/>
                    <a:pt x="2860" y="1678"/>
                    <a:pt x="3010" y="1613"/>
                  </a:cubicBezTo>
                  <a:cubicBezTo>
                    <a:pt x="3129" y="1562"/>
                    <a:pt x="3262" y="1533"/>
                    <a:pt x="3365" y="1454"/>
                  </a:cubicBezTo>
                  <a:cubicBezTo>
                    <a:pt x="3544" y="1323"/>
                    <a:pt x="3544" y="1008"/>
                    <a:pt x="3292" y="954"/>
                  </a:cubicBezTo>
                  <a:cubicBezTo>
                    <a:pt x="3242" y="944"/>
                    <a:pt x="3187" y="939"/>
                    <a:pt x="3131" y="939"/>
                  </a:cubicBezTo>
                  <a:close/>
                  <a:moveTo>
                    <a:pt x="2514" y="1837"/>
                  </a:moveTo>
                  <a:cubicBezTo>
                    <a:pt x="2221" y="1837"/>
                    <a:pt x="2046" y="2143"/>
                    <a:pt x="2257" y="2392"/>
                  </a:cubicBezTo>
                  <a:cubicBezTo>
                    <a:pt x="2379" y="2539"/>
                    <a:pt x="2623" y="2609"/>
                    <a:pt x="2796" y="2677"/>
                  </a:cubicBezTo>
                  <a:cubicBezTo>
                    <a:pt x="3006" y="2761"/>
                    <a:pt x="3195" y="2808"/>
                    <a:pt x="3420" y="2815"/>
                  </a:cubicBezTo>
                  <a:cubicBezTo>
                    <a:pt x="3423" y="2815"/>
                    <a:pt x="3425" y="2815"/>
                    <a:pt x="3427" y="2815"/>
                  </a:cubicBezTo>
                  <a:cubicBezTo>
                    <a:pt x="3673" y="2815"/>
                    <a:pt x="3825" y="2457"/>
                    <a:pt x="3625" y="2295"/>
                  </a:cubicBezTo>
                  <a:cubicBezTo>
                    <a:pt x="3331" y="2055"/>
                    <a:pt x="2943" y="1883"/>
                    <a:pt x="2565" y="1840"/>
                  </a:cubicBezTo>
                  <a:cubicBezTo>
                    <a:pt x="2548" y="1838"/>
                    <a:pt x="2531" y="1837"/>
                    <a:pt x="2514" y="1837"/>
                  </a:cubicBezTo>
                  <a:close/>
                  <a:moveTo>
                    <a:pt x="925" y="1899"/>
                  </a:moveTo>
                  <a:cubicBezTo>
                    <a:pt x="804" y="1899"/>
                    <a:pt x="684" y="1945"/>
                    <a:pt x="573" y="1991"/>
                  </a:cubicBezTo>
                  <a:cubicBezTo>
                    <a:pt x="493" y="2023"/>
                    <a:pt x="413" y="2053"/>
                    <a:pt x="342" y="2103"/>
                  </a:cubicBezTo>
                  <a:cubicBezTo>
                    <a:pt x="252" y="2165"/>
                    <a:pt x="195" y="2235"/>
                    <a:pt x="131" y="2324"/>
                  </a:cubicBezTo>
                  <a:cubicBezTo>
                    <a:pt x="0" y="2510"/>
                    <a:pt x="168" y="2831"/>
                    <a:pt x="398" y="2831"/>
                  </a:cubicBezTo>
                  <a:cubicBezTo>
                    <a:pt x="409" y="2831"/>
                    <a:pt x="422" y="2830"/>
                    <a:pt x="434" y="2828"/>
                  </a:cubicBezTo>
                  <a:cubicBezTo>
                    <a:pt x="543" y="2812"/>
                    <a:pt x="626" y="2798"/>
                    <a:pt x="726" y="2747"/>
                  </a:cubicBezTo>
                  <a:cubicBezTo>
                    <a:pt x="781" y="2719"/>
                    <a:pt x="829" y="2687"/>
                    <a:pt x="880" y="2654"/>
                  </a:cubicBezTo>
                  <a:cubicBezTo>
                    <a:pt x="1007" y="2569"/>
                    <a:pt x="1159" y="2492"/>
                    <a:pt x="1228" y="2351"/>
                  </a:cubicBezTo>
                  <a:cubicBezTo>
                    <a:pt x="1316" y="2175"/>
                    <a:pt x="1235" y="1970"/>
                    <a:pt x="1043" y="1915"/>
                  </a:cubicBezTo>
                  <a:cubicBezTo>
                    <a:pt x="1004" y="1904"/>
                    <a:pt x="964" y="1899"/>
                    <a:pt x="925" y="1899"/>
                  </a:cubicBezTo>
                  <a:close/>
                  <a:moveTo>
                    <a:pt x="1705" y="2383"/>
                  </a:moveTo>
                  <a:cubicBezTo>
                    <a:pt x="1552" y="2383"/>
                    <a:pt x="1435" y="2504"/>
                    <a:pt x="1389" y="2641"/>
                  </a:cubicBezTo>
                  <a:cubicBezTo>
                    <a:pt x="1312" y="2885"/>
                    <a:pt x="1367" y="3211"/>
                    <a:pt x="1513" y="3421"/>
                  </a:cubicBezTo>
                  <a:cubicBezTo>
                    <a:pt x="1585" y="3526"/>
                    <a:pt x="1690" y="3585"/>
                    <a:pt x="1808" y="3585"/>
                  </a:cubicBezTo>
                  <a:cubicBezTo>
                    <a:pt x="1837" y="3585"/>
                    <a:pt x="1867" y="3582"/>
                    <a:pt x="1898" y="3574"/>
                  </a:cubicBezTo>
                  <a:cubicBezTo>
                    <a:pt x="2053" y="3538"/>
                    <a:pt x="2133" y="3387"/>
                    <a:pt x="2144" y="3240"/>
                  </a:cubicBezTo>
                  <a:cubicBezTo>
                    <a:pt x="2152" y="3125"/>
                    <a:pt x="2141" y="3011"/>
                    <a:pt x="2116" y="2901"/>
                  </a:cubicBezTo>
                  <a:cubicBezTo>
                    <a:pt x="2107" y="2857"/>
                    <a:pt x="2098" y="2815"/>
                    <a:pt x="2090" y="2772"/>
                  </a:cubicBezTo>
                  <a:lnTo>
                    <a:pt x="2090" y="2772"/>
                  </a:lnTo>
                  <a:cubicBezTo>
                    <a:pt x="2091" y="2781"/>
                    <a:pt x="2092" y="2786"/>
                    <a:pt x="2092" y="2786"/>
                  </a:cubicBezTo>
                  <a:cubicBezTo>
                    <a:pt x="2089" y="2786"/>
                    <a:pt x="2056" y="2650"/>
                    <a:pt x="2049" y="2629"/>
                  </a:cubicBezTo>
                  <a:cubicBezTo>
                    <a:pt x="1985" y="2484"/>
                    <a:pt x="1879" y="2385"/>
                    <a:pt x="1713" y="2383"/>
                  </a:cubicBezTo>
                  <a:cubicBezTo>
                    <a:pt x="1710" y="2383"/>
                    <a:pt x="1708" y="2383"/>
                    <a:pt x="1705" y="238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1" name="Google Shape;1651;p103"/>
          <p:cNvSpPr/>
          <p:nvPr/>
        </p:nvSpPr>
        <p:spPr>
          <a:xfrm rot="719677">
            <a:off x="8569337" y="3868591"/>
            <a:ext cx="138350" cy="13837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03"/>
          <p:cNvSpPr/>
          <p:nvPr/>
        </p:nvSpPr>
        <p:spPr>
          <a:xfrm rot="719849">
            <a:off x="8557776" y="2399262"/>
            <a:ext cx="185867" cy="18587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03"/>
          <p:cNvSpPr/>
          <p:nvPr/>
        </p:nvSpPr>
        <p:spPr>
          <a:xfrm rot="719941">
            <a:off x="8887912" y="17809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03"/>
          <p:cNvSpPr/>
          <p:nvPr/>
        </p:nvSpPr>
        <p:spPr>
          <a:xfrm rot="719713">
            <a:off x="8575200" y="1337718"/>
            <a:ext cx="151003" cy="15100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03"/>
          <p:cNvSpPr/>
          <p:nvPr/>
        </p:nvSpPr>
        <p:spPr>
          <a:xfrm rot="719941">
            <a:off x="176349" y="37036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03"/>
          <p:cNvSpPr/>
          <p:nvPr/>
        </p:nvSpPr>
        <p:spPr>
          <a:xfrm rot="719941">
            <a:off x="37299" y="19577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03"/>
          <p:cNvSpPr/>
          <p:nvPr/>
        </p:nvSpPr>
        <p:spPr>
          <a:xfrm rot="719941">
            <a:off x="440624" y="1019815"/>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03"/>
          <p:cNvSpPr/>
          <p:nvPr/>
        </p:nvSpPr>
        <p:spPr>
          <a:xfrm rot="719941">
            <a:off x="176349" y="477340"/>
            <a:ext cx="149041" cy="149080"/>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03"/>
          <p:cNvSpPr txBox="1"/>
          <p:nvPr>
            <p:ph type="title"/>
          </p:nvPr>
        </p:nvSpPr>
        <p:spPr>
          <a:xfrm>
            <a:off x="713225" y="377891"/>
            <a:ext cx="7717500" cy="6402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660" name="Google Shape;1660;p103"/>
          <p:cNvSpPr txBox="1"/>
          <p:nvPr>
            <p:ph idx="1" type="subTitle"/>
          </p:nvPr>
        </p:nvSpPr>
        <p:spPr>
          <a:xfrm>
            <a:off x="71276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61" name="Google Shape;1661;p103"/>
          <p:cNvSpPr txBox="1"/>
          <p:nvPr>
            <p:ph idx="2" type="subTitle"/>
          </p:nvPr>
        </p:nvSpPr>
        <p:spPr>
          <a:xfrm>
            <a:off x="71276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62" name="Google Shape;1662;p103"/>
          <p:cNvSpPr txBox="1"/>
          <p:nvPr>
            <p:ph idx="3" type="subTitle"/>
          </p:nvPr>
        </p:nvSpPr>
        <p:spPr>
          <a:xfrm>
            <a:off x="3456450" y="1917295"/>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63" name="Google Shape;1663;p103"/>
          <p:cNvSpPr txBox="1"/>
          <p:nvPr>
            <p:ph idx="4" type="subTitle"/>
          </p:nvPr>
        </p:nvSpPr>
        <p:spPr>
          <a:xfrm>
            <a:off x="3456450" y="2213147"/>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64" name="Google Shape;1664;p103"/>
          <p:cNvSpPr txBox="1"/>
          <p:nvPr>
            <p:ph idx="5" type="subTitle"/>
          </p:nvPr>
        </p:nvSpPr>
        <p:spPr>
          <a:xfrm>
            <a:off x="6197093" y="1921708"/>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65" name="Google Shape;1665;p103"/>
          <p:cNvSpPr txBox="1"/>
          <p:nvPr>
            <p:ph idx="6" type="subTitle"/>
          </p:nvPr>
        </p:nvSpPr>
        <p:spPr>
          <a:xfrm>
            <a:off x="6197093" y="2217560"/>
            <a:ext cx="22311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66" name="Google Shape;1666;p103"/>
          <p:cNvSpPr txBox="1"/>
          <p:nvPr>
            <p:ph idx="7" type="subTitle"/>
          </p:nvPr>
        </p:nvSpPr>
        <p:spPr>
          <a:xfrm>
            <a:off x="71276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67" name="Google Shape;1667;p103"/>
          <p:cNvSpPr txBox="1"/>
          <p:nvPr>
            <p:ph idx="8" type="subTitle"/>
          </p:nvPr>
        </p:nvSpPr>
        <p:spPr>
          <a:xfrm>
            <a:off x="71276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68" name="Google Shape;1668;p103"/>
          <p:cNvSpPr txBox="1"/>
          <p:nvPr>
            <p:ph idx="9" type="subTitle"/>
          </p:nvPr>
        </p:nvSpPr>
        <p:spPr>
          <a:xfrm>
            <a:off x="3456450" y="3595333"/>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69" name="Google Shape;1669;p103"/>
          <p:cNvSpPr txBox="1"/>
          <p:nvPr>
            <p:ph idx="13" type="subTitle"/>
          </p:nvPr>
        </p:nvSpPr>
        <p:spPr>
          <a:xfrm>
            <a:off x="3456450" y="3891211"/>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70" name="Google Shape;1670;p103"/>
          <p:cNvSpPr txBox="1"/>
          <p:nvPr>
            <p:ph idx="14" type="subTitle"/>
          </p:nvPr>
        </p:nvSpPr>
        <p:spPr>
          <a:xfrm>
            <a:off x="6197093" y="3592961"/>
            <a:ext cx="22311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i="0" sz="2100">
                <a:solidFill>
                  <a:schemeClr val="lt2"/>
                </a:solidFill>
                <a:latin typeface="Bree Serif"/>
                <a:ea typeface="Bree Serif"/>
                <a:cs typeface="Bree Serif"/>
                <a:sym typeface="Bree Serif"/>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71" name="Google Shape;1671;p103"/>
          <p:cNvSpPr txBox="1"/>
          <p:nvPr>
            <p:ph idx="15" type="subTitle"/>
          </p:nvPr>
        </p:nvSpPr>
        <p:spPr>
          <a:xfrm>
            <a:off x="6197093" y="3888813"/>
            <a:ext cx="2231100" cy="55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34" Type="http://schemas.openxmlformats.org/officeDocument/2006/relationships/theme" Target="../theme/theme2.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4.xml"/><Relationship Id="rId22" Type="http://schemas.openxmlformats.org/officeDocument/2006/relationships/slideLayout" Target="../slideLayouts/slideLayout66.xml"/><Relationship Id="rId21" Type="http://schemas.openxmlformats.org/officeDocument/2006/relationships/slideLayout" Target="../slideLayouts/slideLayout65.xml"/><Relationship Id="rId24" Type="http://schemas.openxmlformats.org/officeDocument/2006/relationships/slideLayout" Target="../slideLayouts/slideLayout68.xml"/><Relationship Id="rId23" Type="http://schemas.openxmlformats.org/officeDocument/2006/relationships/slideLayout" Target="../slideLayouts/slideLayout67.xml"/><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9" Type="http://schemas.openxmlformats.org/officeDocument/2006/relationships/slideLayout" Target="../slideLayouts/slideLayout53.xml"/><Relationship Id="rId26" Type="http://schemas.openxmlformats.org/officeDocument/2006/relationships/slideLayout" Target="../slideLayouts/slideLayout70.xml"/><Relationship Id="rId25" Type="http://schemas.openxmlformats.org/officeDocument/2006/relationships/slideLayout" Target="../slideLayouts/slideLayout69.xml"/><Relationship Id="rId28" Type="http://schemas.openxmlformats.org/officeDocument/2006/relationships/slideLayout" Target="../slideLayouts/slideLayout72.xml"/><Relationship Id="rId27" Type="http://schemas.openxmlformats.org/officeDocument/2006/relationships/slideLayout" Target="../slideLayouts/slideLayout71.xml"/><Relationship Id="rId5" Type="http://schemas.openxmlformats.org/officeDocument/2006/relationships/slideLayout" Target="../slideLayouts/slideLayout49.xml"/><Relationship Id="rId6" Type="http://schemas.openxmlformats.org/officeDocument/2006/relationships/slideLayout" Target="../slideLayouts/slideLayout50.xml"/><Relationship Id="rId29" Type="http://schemas.openxmlformats.org/officeDocument/2006/relationships/slideLayout" Target="../slideLayouts/slideLayout73.xml"/><Relationship Id="rId7" Type="http://schemas.openxmlformats.org/officeDocument/2006/relationships/slideLayout" Target="../slideLayouts/slideLayout51.xml"/><Relationship Id="rId8" Type="http://schemas.openxmlformats.org/officeDocument/2006/relationships/slideLayout" Target="../slideLayouts/slideLayout52.xml"/><Relationship Id="rId31" Type="http://schemas.openxmlformats.org/officeDocument/2006/relationships/slideLayout" Target="../slideLayouts/slideLayout75.xml"/><Relationship Id="rId30" Type="http://schemas.openxmlformats.org/officeDocument/2006/relationships/slideLayout" Target="../slideLayouts/slideLayout74.xml"/><Relationship Id="rId11" Type="http://schemas.openxmlformats.org/officeDocument/2006/relationships/slideLayout" Target="../slideLayouts/slideLayout55.xml"/><Relationship Id="rId33" Type="http://schemas.openxmlformats.org/officeDocument/2006/relationships/slideLayout" Target="../slideLayouts/slideLayout77.xml"/><Relationship Id="rId10" Type="http://schemas.openxmlformats.org/officeDocument/2006/relationships/slideLayout" Target="../slideLayouts/slideLayout54.xml"/><Relationship Id="rId32" Type="http://schemas.openxmlformats.org/officeDocument/2006/relationships/slideLayout" Target="../slideLayouts/slideLayout76.xml"/><Relationship Id="rId13" Type="http://schemas.openxmlformats.org/officeDocument/2006/relationships/slideLayout" Target="../slideLayouts/slideLayout57.xml"/><Relationship Id="rId12" Type="http://schemas.openxmlformats.org/officeDocument/2006/relationships/slideLayout" Target="../slideLayouts/slideLayout56.xml"/><Relationship Id="rId34" Type="http://schemas.openxmlformats.org/officeDocument/2006/relationships/theme" Target="../theme/theme5.xml"/><Relationship Id="rId15" Type="http://schemas.openxmlformats.org/officeDocument/2006/relationships/slideLayout" Target="../slideLayouts/slideLayout59.xml"/><Relationship Id="rId14" Type="http://schemas.openxmlformats.org/officeDocument/2006/relationships/slideLayout" Target="../slideLayouts/slideLayout58.xml"/><Relationship Id="rId17" Type="http://schemas.openxmlformats.org/officeDocument/2006/relationships/slideLayout" Target="../slideLayouts/slideLayout61.xml"/><Relationship Id="rId16" Type="http://schemas.openxmlformats.org/officeDocument/2006/relationships/slideLayout" Target="../slideLayouts/slideLayout60.xml"/><Relationship Id="rId19" Type="http://schemas.openxmlformats.org/officeDocument/2006/relationships/slideLayout" Target="../slideLayouts/slideLayout63.xml"/><Relationship Id="rId18" Type="http://schemas.openxmlformats.org/officeDocument/2006/relationships/slideLayout" Target="../slideLayouts/slideLayout62.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97.xml"/><Relationship Id="rId22" Type="http://schemas.openxmlformats.org/officeDocument/2006/relationships/slideLayout" Target="../slideLayouts/slideLayout99.xml"/><Relationship Id="rId21" Type="http://schemas.openxmlformats.org/officeDocument/2006/relationships/slideLayout" Target="../slideLayouts/slideLayout98.xml"/><Relationship Id="rId24" Type="http://schemas.openxmlformats.org/officeDocument/2006/relationships/slideLayout" Target="../slideLayouts/slideLayout101.xml"/><Relationship Id="rId23" Type="http://schemas.openxmlformats.org/officeDocument/2006/relationships/slideLayout" Target="../slideLayouts/slideLayout100.xml"/><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9" Type="http://schemas.openxmlformats.org/officeDocument/2006/relationships/slideLayout" Target="../slideLayouts/slideLayout86.xml"/><Relationship Id="rId26" Type="http://schemas.openxmlformats.org/officeDocument/2006/relationships/slideLayout" Target="../slideLayouts/slideLayout103.xml"/><Relationship Id="rId25" Type="http://schemas.openxmlformats.org/officeDocument/2006/relationships/slideLayout" Target="../slideLayouts/slideLayout102.xml"/><Relationship Id="rId28" Type="http://schemas.openxmlformats.org/officeDocument/2006/relationships/slideLayout" Target="../slideLayouts/slideLayout105.xml"/><Relationship Id="rId27" Type="http://schemas.openxmlformats.org/officeDocument/2006/relationships/slideLayout" Target="../slideLayouts/slideLayout104.xml"/><Relationship Id="rId5" Type="http://schemas.openxmlformats.org/officeDocument/2006/relationships/slideLayout" Target="../slideLayouts/slideLayout82.xml"/><Relationship Id="rId6" Type="http://schemas.openxmlformats.org/officeDocument/2006/relationships/slideLayout" Target="../slideLayouts/slideLayout83.xml"/><Relationship Id="rId29" Type="http://schemas.openxmlformats.org/officeDocument/2006/relationships/slideLayout" Target="../slideLayouts/slideLayout106.xml"/><Relationship Id="rId7" Type="http://schemas.openxmlformats.org/officeDocument/2006/relationships/slideLayout" Target="../slideLayouts/slideLayout84.xml"/><Relationship Id="rId8" Type="http://schemas.openxmlformats.org/officeDocument/2006/relationships/slideLayout" Target="../slideLayouts/slideLayout85.xml"/><Relationship Id="rId31" Type="http://schemas.openxmlformats.org/officeDocument/2006/relationships/slideLayout" Target="../slideLayouts/slideLayout108.xml"/><Relationship Id="rId30" Type="http://schemas.openxmlformats.org/officeDocument/2006/relationships/slideLayout" Target="../slideLayouts/slideLayout107.xml"/><Relationship Id="rId11" Type="http://schemas.openxmlformats.org/officeDocument/2006/relationships/slideLayout" Target="../slideLayouts/slideLayout88.xml"/><Relationship Id="rId33" Type="http://schemas.openxmlformats.org/officeDocument/2006/relationships/slideLayout" Target="../slideLayouts/slideLayout110.xml"/><Relationship Id="rId10" Type="http://schemas.openxmlformats.org/officeDocument/2006/relationships/slideLayout" Target="../slideLayouts/slideLayout87.xml"/><Relationship Id="rId32" Type="http://schemas.openxmlformats.org/officeDocument/2006/relationships/slideLayout" Target="../slideLayouts/slideLayout109.xml"/><Relationship Id="rId13" Type="http://schemas.openxmlformats.org/officeDocument/2006/relationships/slideLayout" Target="../slideLayouts/slideLayout90.xml"/><Relationship Id="rId12" Type="http://schemas.openxmlformats.org/officeDocument/2006/relationships/slideLayout" Target="../slideLayouts/slideLayout89.xml"/><Relationship Id="rId34" Type="http://schemas.openxmlformats.org/officeDocument/2006/relationships/theme" Target="../theme/theme3.xml"/><Relationship Id="rId15" Type="http://schemas.openxmlformats.org/officeDocument/2006/relationships/slideLayout" Target="../slideLayouts/slideLayout92.xml"/><Relationship Id="rId14" Type="http://schemas.openxmlformats.org/officeDocument/2006/relationships/slideLayout" Target="../slideLayouts/slideLayout91.xml"/><Relationship Id="rId17" Type="http://schemas.openxmlformats.org/officeDocument/2006/relationships/slideLayout" Target="../slideLayouts/slideLayout94.xml"/><Relationship Id="rId16" Type="http://schemas.openxmlformats.org/officeDocument/2006/relationships/slideLayout" Target="../slideLayouts/slideLayout93.xml"/><Relationship Id="rId19" Type="http://schemas.openxmlformats.org/officeDocument/2006/relationships/slideLayout" Target="../slideLayouts/slideLayout96.xml"/><Relationship Id="rId18" Type="http://schemas.openxmlformats.org/officeDocument/2006/relationships/slideLayout" Target="../slideLayouts/slideLayout95.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30.xml"/><Relationship Id="rId22" Type="http://schemas.openxmlformats.org/officeDocument/2006/relationships/slideLayout" Target="../slideLayouts/slideLayout132.xml"/><Relationship Id="rId21" Type="http://schemas.openxmlformats.org/officeDocument/2006/relationships/slideLayout" Target="../slideLayouts/slideLayout131.xml"/><Relationship Id="rId24" Type="http://schemas.openxmlformats.org/officeDocument/2006/relationships/slideLayout" Target="../slideLayouts/slideLayout134.xml"/><Relationship Id="rId23" Type="http://schemas.openxmlformats.org/officeDocument/2006/relationships/slideLayout" Target="../slideLayouts/slideLayout133.xml"/><Relationship Id="rId1" Type="http://schemas.openxmlformats.org/officeDocument/2006/relationships/slideLayout" Target="../slideLayouts/slideLayout111.xml"/><Relationship Id="rId2" Type="http://schemas.openxmlformats.org/officeDocument/2006/relationships/slideLayout" Target="../slideLayouts/slideLayout112.xml"/><Relationship Id="rId3" Type="http://schemas.openxmlformats.org/officeDocument/2006/relationships/slideLayout" Target="../slideLayouts/slideLayout113.xml"/><Relationship Id="rId4" Type="http://schemas.openxmlformats.org/officeDocument/2006/relationships/slideLayout" Target="../slideLayouts/slideLayout114.xml"/><Relationship Id="rId9" Type="http://schemas.openxmlformats.org/officeDocument/2006/relationships/slideLayout" Target="../slideLayouts/slideLayout119.xml"/><Relationship Id="rId26" Type="http://schemas.openxmlformats.org/officeDocument/2006/relationships/slideLayout" Target="../slideLayouts/slideLayout136.xml"/><Relationship Id="rId25" Type="http://schemas.openxmlformats.org/officeDocument/2006/relationships/slideLayout" Target="../slideLayouts/slideLayout135.xml"/><Relationship Id="rId28" Type="http://schemas.openxmlformats.org/officeDocument/2006/relationships/slideLayout" Target="../slideLayouts/slideLayout138.xml"/><Relationship Id="rId27" Type="http://schemas.openxmlformats.org/officeDocument/2006/relationships/slideLayout" Target="../slideLayouts/slideLayout137.xml"/><Relationship Id="rId5" Type="http://schemas.openxmlformats.org/officeDocument/2006/relationships/slideLayout" Target="../slideLayouts/slideLayout115.xml"/><Relationship Id="rId6" Type="http://schemas.openxmlformats.org/officeDocument/2006/relationships/slideLayout" Target="../slideLayouts/slideLayout116.xml"/><Relationship Id="rId29" Type="http://schemas.openxmlformats.org/officeDocument/2006/relationships/slideLayout" Target="../slideLayouts/slideLayout139.xml"/><Relationship Id="rId7" Type="http://schemas.openxmlformats.org/officeDocument/2006/relationships/slideLayout" Target="../slideLayouts/slideLayout117.xml"/><Relationship Id="rId8" Type="http://schemas.openxmlformats.org/officeDocument/2006/relationships/slideLayout" Target="../slideLayouts/slideLayout118.xml"/><Relationship Id="rId31" Type="http://schemas.openxmlformats.org/officeDocument/2006/relationships/slideLayout" Target="../slideLayouts/slideLayout141.xml"/><Relationship Id="rId30" Type="http://schemas.openxmlformats.org/officeDocument/2006/relationships/slideLayout" Target="../slideLayouts/slideLayout140.xml"/><Relationship Id="rId11" Type="http://schemas.openxmlformats.org/officeDocument/2006/relationships/slideLayout" Target="../slideLayouts/slideLayout121.xml"/><Relationship Id="rId33" Type="http://schemas.openxmlformats.org/officeDocument/2006/relationships/slideLayout" Target="../slideLayouts/slideLayout143.xml"/><Relationship Id="rId10" Type="http://schemas.openxmlformats.org/officeDocument/2006/relationships/slideLayout" Target="../slideLayouts/slideLayout120.xml"/><Relationship Id="rId32" Type="http://schemas.openxmlformats.org/officeDocument/2006/relationships/slideLayout" Target="../slideLayouts/slideLayout142.xml"/><Relationship Id="rId13" Type="http://schemas.openxmlformats.org/officeDocument/2006/relationships/slideLayout" Target="../slideLayouts/slideLayout123.xml"/><Relationship Id="rId12" Type="http://schemas.openxmlformats.org/officeDocument/2006/relationships/slideLayout" Target="../slideLayouts/slideLayout122.xml"/><Relationship Id="rId34" Type="http://schemas.openxmlformats.org/officeDocument/2006/relationships/theme" Target="../theme/theme6.xml"/><Relationship Id="rId15" Type="http://schemas.openxmlformats.org/officeDocument/2006/relationships/slideLayout" Target="../slideLayouts/slideLayout125.xml"/><Relationship Id="rId14" Type="http://schemas.openxmlformats.org/officeDocument/2006/relationships/slideLayout" Target="../slideLayouts/slideLayout124.xml"/><Relationship Id="rId17" Type="http://schemas.openxmlformats.org/officeDocument/2006/relationships/slideLayout" Target="../slideLayouts/slideLayout127.xml"/><Relationship Id="rId16" Type="http://schemas.openxmlformats.org/officeDocument/2006/relationships/slideLayout" Target="../slideLayouts/slideLayout126.xml"/><Relationship Id="rId19" Type="http://schemas.openxmlformats.org/officeDocument/2006/relationships/slideLayout" Target="../slideLayouts/slideLayout129.xml"/><Relationship Id="rId18" Type="http://schemas.openxmlformats.org/officeDocument/2006/relationships/slideLayout" Target="../slideLayouts/slideLayout128.xml"/></Relationships>
</file>

<file path=ppt/slideMasters/_rels/slideMaster6.xml.rels><?xml version="1.0" encoding="UTF-8" standalone="yes"?><Relationships xmlns="http://schemas.openxmlformats.org/package/2006/relationships"><Relationship Id="rId20" Type="http://schemas.openxmlformats.org/officeDocument/2006/relationships/slideLayout" Target="../slideLayouts/slideLayout163.xml"/><Relationship Id="rId22" Type="http://schemas.openxmlformats.org/officeDocument/2006/relationships/slideLayout" Target="../slideLayouts/slideLayout165.xml"/><Relationship Id="rId21" Type="http://schemas.openxmlformats.org/officeDocument/2006/relationships/slideLayout" Target="../slideLayouts/slideLayout164.xml"/><Relationship Id="rId24" Type="http://schemas.openxmlformats.org/officeDocument/2006/relationships/slideLayout" Target="../slideLayouts/slideLayout167.xml"/><Relationship Id="rId23" Type="http://schemas.openxmlformats.org/officeDocument/2006/relationships/slideLayout" Target="../slideLayouts/slideLayout166.xml"/><Relationship Id="rId1" Type="http://schemas.openxmlformats.org/officeDocument/2006/relationships/slideLayout" Target="../slideLayouts/slideLayout144.xml"/><Relationship Id="rId2" Type="http://schemas.openxmlformats.org/officeDocument/2006/relationships/slideLayout" Target="../slideLayouts/slideLayout145.xml"/><Relationship Id="rId3" Type="http://schemas.openxmlformats.org/officeDocument/2006/relationships/slideLayout" Target="../slideLayouts/slideLayout146.xml"/><Relationship Id="rId4" Type="http://schemas.openxmlformats.org/officeDocument/2006/relationships/slideLayout" Target="../slideLayouts/slideLayout147.xml"/><Relationship Id="rId9" Type="http://schemas.openxmlformats.org/officeDocument/2006/relationships/slideLayout" Target="../slideLayouts/slideLayout152.xml"/><Relationship Id="rId26" Type="http://schemas.openxmlformats.org/officeDocument/2006/relationships/slideLayout" Target="../slideLayouts/slideLayout169.xml"/><Relationship Id="rId25" Type="http://schemas.openxmlformats.org/officeDocument/2006/relationships/slideLayout" Target="../slideLayouts/slideLayout168.xml"/><Relationship Id="rId28" Type="http://schemas.openxmlformats.org/officeDocument/2006/relationships/slideLayout" Target="../slideLayouts/slideLayout171.xml"/><Relationship Id="rId27" Type="http://schemas.openxmlformats.org/officeDocument/2006/relationships/slideLayout" Target="../slideLayouts/slideLayout170.xml"/><Relationship Id="rId5" Type="http://schemas.openxmlformats.org/officeDocument/2006/relationships/slideLayout" Target="../slideLayouts/slideLayout148.xml"/><Relationship Id="rId6" Type="http://schemas.openxmlformats.org/officeDocument/2006/relationships/slideLayout" Target="../slideLayouts/slideLayout149.xml"/><Relationship Id="rId29" Type="http://schemas.openxmlformats.org/officeDocument/2006/relationships/slideLayout" Target="../slideLayouts/slideLayout172.xml"/><Relationship Id="rId7" Type="http://schemas.openxmlformats.org/officeDocument/2006/relationships/slideLayout" Target="../slideLayouts/slideLayout150.xml"/><Relationship Id="rId8" Type="http://schemas.openxmlformats.org/officeDocument/2006/relationships/slideLayout" Target="../slideLayouts/slideLayout151.xml"/><Relationship Id="rId31" Type="http://schemas.openxmlformats.org/officeDocument/2006/relationships/slideLayout" Target="../slideLayouts/slideLayout174.xml"/><Relationship Id="rId30" Type="http://schemas.openxmlformats.org/officeDocument/2006/relationships/slideLayout" Target="../slideLayouts/slideLayout173.xml"/><Relationship Id="rId11" Type="http://schemas.openxmlformats.org/officeDocument/2006/relationships/slideLayout" Target="../slideLayouts/slideLayout154.xml"/><Relationship Id="rId33" Type="http://schemas.openxmlformats.org/officeDocument/2006/relationships/slideLayout" Target="../slideLayouts/slideLayout176.xml"/><Relationship Id="rId10" Type="http://schemas.openxmlformats.org/officeDocument/2006/relationships/slideLayout" Target="../slideLayouts/slideLayout153.xml"/><Relationship Id="rId32" Type="http://schemas.openxmlformats.org/officeDocument/2006/relationships/slideLayout" Target="../slideLayouts/slideLayout175.xml"/><Relationship Id="rId13" Type="http://schemas.openxmlformats.org/officeDocument/2006/relationships/slideLayout" Target="../slideLayouts/slideLayout156.xml"/><Relationship Id="rId12" Type="http://schemas.openxmlformats.org/officeDocument/2006/relationships/slideLayout" Target="../slideLayouts/slideLayout155.xml"/><Relationship Id="rId34" Type="http://schemas.openxmlformats.org/officeDocument/2006/relationships/theme" Target="../theme/theme8.xml"/><Relationship Id="rId15" Type="http://schemas.openxmlformats.org/officeDocument/2006/relationships/slideLayout" Target="../slideLayouts/slideLayout158.xml"/><Relationship Id="rId14" Type="http://schemas.openxmlformats.org/officeDocument/2006/relationships/slideLayout" Target="../slideLayouts/slideLayout157.xml"/><Relationship Id="rId17" Type="http://schemas.openxmlformats.org/officeDocument/2006/relationships/slideLayout" Target="../slideLayouts/slideLayout160.xml"/><Relationship Id="rId16" Type="http://schemas.openxmlformats.org/officeDocument/2006/relationships/slideLayout" Target="../slideLayouts/slideLayout159.xml"/><Relationship Id="rId19" Type="http://schemas.openxmlformats.org/officeDocument/2006/relationships/slideLayout" Target="../slideLayouts/slideLayout162.xml"/><Relationship Id="rId18" Type="http://schemas.openxmlformats.org/officeDocument/2006/relationships/slideLayout" Target="../slideLayouts/slideLayout161.xml"/></Relationships>
</file>

<file path=ppt/slideMasters/_rels/slideMaster7.xml.rels><?xml version="1.0" encoding="UTF-8" standalone="yes"?><Relationships xmlns="http://schemas.openxmlformats.org/package/2006/relationships"><Relationship Id="rId20" Type="http://schemas.openxmlformats.org/officeDocument/2006/relationships/slideLayout" Target="../slideLayouts/slideLayout196.xml"/><Relationship Id="rId22" Type="http://schemas.openxmlformats.org/officeDocument/2006/relationships/slideLayout" Target="../slideLayouts/slideLayout198.xml"/><Relationship Id="rId21" Type="http://schemas.openxmlformats.org/officeDocument/2006/relationships/slideLayout" Target="../slideLayouts/slideLayout197.xml"/><Relationship Id="rId24" Type="http://schemas.openxmlformats.org/officeDocument/2006/relationships/slideLayout" Target="../slideLayouts/slideLayout200.xml"/><Relationship Id="rId23" Type="http://schemas.openxmlformats.org/officeDocument/2006/relationships/slideLayout" Target="../slideLayouts/slideLayout199.xml"/><Relationship Id="rId1" Type="http://schemas.openxmlformats.org/officeDocument/2006/relationships/slideLayout" Target="../slideLayouts/slideLayout177.xml"/><Relationship Id="rId2" Type="http://schemas.openxmlformats.org/officeDocument/2006/relationships/slideLayout" Target="../slideLayouts/slideLayout178.xml"/><Relationship Id="rId3" Type="http://schemas.openxmlformats.org/officeDocument/2006/relationships/slideLayout" Target="../slideLayouts/slideLayout179.xml"/><Relationship Id="rId4" Type="http://schemas.openxmlformats.org/officeDocument/2006/relationships/slideLayout" Target="../slideLayouts/slideLayout180.xml"/><Relationship Id="rId9" Type="http://schemas.openxmlformats.org/officeDocument/2006/relationships/slideLayout" Target="../slideLayouts/slideLayout185.xml"/><Relationship Id="rId26" Type="http://schemas.openxmlformats.org/officeDocument/2006/relationships/slideLayout" Target="../slideLayouts/slideLayout202.xml"/><Relationship Id="rId25" Type="http://schemas.openxmlformats.org/officeDocument/2006/relationships/slideLayout" Target="../slideLayouts/slideLayout201.xml"/><Relationship Id="rId28" Type="http://schemas.openxmlformats.org/officeDocument/2006/relationships/slideLayout" Target="../slideLayouts/slideLayout204.xml"/><Relationship Id="rId27" Type="http://schemas.openxmlformats.org/officeDocument/2006/relationships/slideLayout" Target="../slideLayouts/slideLayout203.xml"/><Relationship Id="rId5" Type="http://schemas.openxmlformats.org/officeDocument/2006/relationships/slideLayout" Target="../slideLayouts/slideLayout181.xml"/><Relationship Id="rId6" Type="http://schemas.openxmlformats.org/officeDocument/2006/relationships/slideLayout" Target="../slideLayouts/slideLayout182.xml"/><Relationship Id="rId29" Type="http://schemas.openxmlformats.org/officeDocument/2006/relationships/slideLayout" Target="../slideLayouts/slideLayout205.xml"/><Relationship Id="rId7" Type="http://schemas.openxmlformats.org/officeDocument/2006/relationships/slideLayout" Target="../slideLayouts/slideLayout183.xml"/><Relationship Id="rId8" Type="http://schemas.openxmlformats.org/officeDocument/2006/relationships/slideLayout" Target="../slideLayouts/slideLayout184.xml"/><Relationship Id="rId31" Type="http://schemas.openxmlformats.org/officeDocument/2006/relationships/slideLayout" Target="../slideLayouts/slideLayout207.xml"/><Relationship Id="rId30" Type="http://schemas.openxmlformats.org/officeDocument/2006/relationships/slideLayout" Target="../slideLayouts/slideLayout206.xml"/><Relationship Id="rId11" Type="http://schemas.openxmlformats.org/officeDocument/2006/relationships/slideLayout" Target="../slideLayouts/slideLayout187.xml"/><Relationship Id="rId33" Type="http://schemas.openxmlformats.org/officeDocument/2006/relationships/slideLayout" Target="../slideLayouts/slideLayout209.xml"/><Relationship Id="rId10" Type="http://schemas.openxmlformats.org/officeDocument/2006/relationships/slideLayout" Target="../slideLayouts/slideLayout186.xml"/><Relationship Id="rId32" Type="http://schemas.openxmlformats.org/officeDocument/2006/relationships/slideLayout" Target="../slideLayouts/slideLayout208.xml"/><Relationship Id="rId13" Type="http://schemas.openxmlformats.org/officeDocument/2006/relationships/slideLayout" Target="../slideLayouts/slideLayout189.xml"/><Relationship Id="rId12" Type="http://schemas.openxmlformats.org/officeDocument/2006/relationships/slideLayout" Target="../slideLayouts/slideLayout188.xml"/><Relationship Id="rId34" Type="http://schemas.openxmlformats.org/officeDocument/2006/relationships/theme" Target="../theme/theme4.xml"/><Relationship Id="rId15" Type="http://schemas.openxmlformats.org/officeDocument/2006/relationships/slideLayout" Target="../slideLayouts/slideLayout191.xml"/><Relationship Id="rId14" Type="http://schemas.openxmlformats.org/officeDocument/2006/relationships/slideLayout" Target="../slideLayouts/slideLayout190.xml"/><Relationship Id="rId17" Type="http://schemas.openxmlformats.org/officeDocument/2006/relationships/slideLayout" Target="../slideLayouts/slideLayout193.xml"/><Relationship Id="rId16" Type="http://schemas.openxmlformats.org/officeDocument/2006/relationships/slideLayout" Target="../slideLayouts/slideLayout192.xml"/><Relationship Id="rId19" Type="http://schemas.openxmlformats.org/officeDocument/2006/relationships/slideLayout" Target="../slideLayouts/slideLayout195.xml"/><Relationship Id="rId18" Type="http://schemas.openxmlformats.org/officeDocument/2006/relationships/slideLayout" Target="../slideLayouts/slideLayout194.xml"/></Relationships>
</file>

<file path=ppt/slideMasters/_rels/slideMaster8.xml.rels><?xml version="1.0" encoding="UTF-8" standalone="yes"?><Relationships xmlns="http://schemas.openxmlformats.org/package/2006/relationships"><Relationship Id="rId20" Type="http://schemas.openxmlformats.org/officeDocument/2006/relationships/slideLayout" Target="../slideLayouts/slideLayout229.xml"/><Relationship Id="rId22" Type="http://schemas.openxmlformats.org/officeDocument/2006/relationships/slideLayout" Target="../slideLayouts/slideLayout231.xml"/><Relationship Id="rId21" Type="http://schemas.openxmlformats.org/officeDocument/2006/relationships/slideLayout" Target="../slideLayouts/slideLayout230.xml"/><Relationship Id="rId24" Type="http://schemas.openxmlformats.org/officeDocument/2006/relationships/slideLayout" Target="../slideLayouts/slideLayout233.xml"/><Relationship Id="rId23" Type="http://schemas.openxmlformats.org/officeDocument/2006/relationships/slideLayout" Target="../slideLayouts/slideLayout232.xml"/><Relationship Id="rId1" Type="http://schemas.openxmlformats.org/officeDocument/2006/relationships/slideLayout" Target="../slideLayouts/slideLayout210.xml"/><Relationship Id="rId2" Type="http://schemas.openxmlformats.org/officeDocument/2006/relationships/slideLayout" Target="../slideLayouts/slideLayout211.xml"/><Relationship Id="rId3" Type="http://schemas.openxmlformats.org/officeDocument/2006/relationships/slideLayout" Target="../slideLayouts/slideLayout212.xml"/><Relationship Id="rId4" Type="http://schemas.openxmlformats.org/officeDocument/2006/relationships/slideLayout" Target="../slideLayouts/slideLayout213.xml"/><Relationship Id="rId9" Type="http://schemas.openxmlformats.org/officeDocument/2006/relationships/slideLayout" Target="../slideLayouts/slideLayout218.xml"/><Relationship Id="rId26" Type="http://schemas.openxmlformats.org/officeDocument/2006/relationships/slideLayout" Target="../slideLayouts/slideLayout235.xml"/><Relationship Id="rId25" Type="http://schemas.openxmlformats.org/officeDocument/2006/relationships/slideLayout" Target="../slideLayouts/slideLayout234.xml"/><Relationship Id="rId28" Type="http://schemas.openxmlformats.org/officeDocument/2006/relationships/slideLayout" Target="../slideLayouts/slideLayout237.xml"/><Relationship Id="rId27" Type="http://schemas.openxmlformats.org/officeDocument/2006/relationships/slideLayout" Target="../slideLayouts/slideLayout236.xml"/><Relationship Id="rId5" Type="http://schemas.openxmlformats.org/officeDocument/2006/relationships/slideLayout" Target="../slideLayouts/slideLayout214.xml"/><Relationship Id="rId6" Type="http://schemas.openxmlformats.org/officeDocument/2006/relationships/slideLayout" Target="../slideLayouts/slideLayout215.xml"/><Relationship Id="rId29" Type="http://schemas.openxmlformats.org/officeDocument/2006/relationships/slideLayout" Target="../slideLayouts/slideLayout238.xml"/><Relationship Id="rId7" Type="http://schemas.openxmlformats.org/officeDocument/2006/relationships/slideLayout" Target="../slideLayouts/slideLayout216.xml"/><Relationship Id="rId8" Type="http://schemas.openxmlformats.org/officeDocument/2006/relationships/slideLayout" Target="../slideLayouts/slideLayout217.xml"/><Relationship Id="rId31" Type="http://schemas.openxmlformats.org/officeDocument/2006/relationships/slideLayout" Target="../slideLayouts/slideLayout240.xml"/><Relationship Id="rId30" Type="http://schemas.openxmlformats.org/officeDocument/2006/relationships/slideLayout" Target="../slideLayouts/slideLayout239.xml"/><Relationship Id="rId11" Type="http://schemas.openxmlformats.org/officeDocument/2006/relationships/slideLayout" Target="../slideLayouts/slideLayout220.xml"/><Relationship Id="rId33" Type="http://schemas.openxmlformats.org/officeDocument/2006/relationships/slideLayout" Target="../slideLayouts/slideLayout242.xml"/><Relationship Id="rId10" Type="http://schemas.openxmlformats.org/officeDocument/2006/relationships/slideLayout" Target="../slideLayouts/slideLayout219.xml"/><Relationship Id="rId32" Type="http://schemas.openxmlformats.org/officeDocument/2006/relationships/slideLayout" Target="../slideLayouts/slideLayout241.xml"/><Relationship Id="rId13" Type="http://schemas.openxmlformats.org/officeDocument/2006/relationships/slideLayout" Target="../slideLayouts/slideLayout222.xml"/><Relationship Id="rId12" Type="http://schemas.openxmlformats.org/officeDocument/2006/relationships/slideLayout" Target="../slideLayouts/slideLayout221.xml"/><Relationship Id="rId34" Type="http://schemas.openxmlformats.org/officeDocument/2006/relationships/theme" Target="../theme/theme9.xml"/><Relationship Id="rId15" Type="http://schemas.openxmlformats.org/officeDocument/2006/relationships/slideLayout" Target="../slideLayouts/slideLayout224.xml"/><Relationship Id="rId14" Type="http://schemas.openxmlformats.org/officeDocument/2006/relationships/slideLayout" Target="../slideLayouts/slideLayout223.xml"/><Relationship Id="rId17" Type="http://schemas.openxmlformats.org/officeDocument/2006/relationships/slideLayout" Target="../slideLayouts/slideLayout226.xml"/><Relationship Id="rId16" Type="http://schemas.openxmlformats.org/officeDocument/2006/relationships/slideLayout" Target="../slideLayouts/slideLayout225.xml"/><Relationship Id="rId19" Type="http://schemas.openxmlformats.org/officeDocument/2006/relationships/slideLayout" Target="../slideLayouts/slideLayout228.xml"/><Relationship Id="rId18" Type="http://schemas.openxmlformats.org/officeDocument/2006/relationships/slideLayout" Target="../slideLayouts/slideLayout22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p14:dur="4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4" name="Shape 54"/>
        <p:cNvGrpSpPr/>
        <p:nvPr/>
      </p:nvGrpSpPr>
      <p:grpSpPr>
        <a:xfrm>
          <a:off x="0" y="0"/>
          <a:ext cx="0" cy="0"/>
          <a:chOff x="0" y="0"/>
          <a:chExt cx="0" cy="0"/>
        </a:xfrm>
      </p:grpSpPr>
      <p:sp>
        <p:nvSpPr>
          <p:cNvPr id="55" name="Google Shape;55;p13"/>
          <p:cNvSpPr txBox="1"/>
          <p:nvPr>
            <p:ph type="title"/>
          </p:nvPr>
        </p:nvSpPr>
        <p:spPr>
          <a:xfrm>
            <a:off x="713225" y="365760"/>
            <a:ext cx="7717500" cy="64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100"/>
              <a:buFont typeface="Bree Serif"/>
              <a:buNone/>
              <a:defRPr sz="3100">
                <a:solidFill>
                  <a:schemeClr val="dk1"/>
                </a:solidFill>
                <a:latin typeface="Bree Serif"/>
                <a:ea typeface="Bree Serif"/>
                <a:cs typeface="Bree Serif"/>
                <a:sym typeface="Bree Serif"/>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6" name="Google Shape;56;p13"/>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Lst>
  <mc:AlternateContent>
    <mc:Choice Requires="p14">
      <p:transition p14:dur="4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653" name="Shape 653"/>
        <p:cNvGrpSpPr/>
        <p:nvPr/>
      </p:nvGrpSpPr>
      <p:grpSpPr>
        <a:xfrm>
          <a:off x="0" y="0"/>
          <a:ext cx="0" cy="0"/>
          <a:chOff x="0" y="0"/>
          <a:chExt cx="0" cy="0"/>
        </a:xfrm>
      </p:grpSpPr>
      <p:sp>
        <p:nvSpPr>
          <p:cNvPr id="654" name="Google Shape;654;p47"/>
          <p:cNvSpPr txBox="1"/>
          <p:nvPr>
            <p:ph type="title"/>
          </p:nvPr>
        </p:nvSpPr>
        <p:spPr>
          <a:xfrm>
            <a:off x="713225" y="365760"/>
            <a:ext cx="7717500" cy="64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100"/>
              <a:buFont typeface="Bree Serif"/>
              <a:buNone/>
              <a:defRPr sz="3100">
                <a:solidFill>
                  <a:schemeClr val="dk1"/>
                </a:solidFill>
                <a:latin typeface="Bree Serif"/>
                <a:ea typeface="Bree Serif"/>
                <a:cs typeface="Bree Serif"/>
                <a:sym typeface="Bree Serif"/>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55" name="Google Shape;655;p47"/>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07" r:id="rId16"/>
    <p:sldLayoutId id="2147483708" r:id="rId17"/>
    <p:sldLayoutId id="2147483709" r:id="rId18"/>
    <p:sldLayoutId id="2147483710" r:id="rId19"/>
    <p:sldLayoutId id="2147483711" r:id="rId20"/>
    <p:sldLayoutId id="2147483712" r:id="rId21"/>
    <p:sldLayoutId id="2147483713" r:id="rId22"/>
    <p:sldLayoutId id="2147483714" r:id="rId23"/>
    <p:sldLayoutId id="2147483715" r:id="rId24"/>
    <p:sldLayoutId id="2147483716" r:id="rId25"/>
    <p:sldLayoutId id="2147483717" r:id="rId26"/>
    <p:sldLayoutId id="2147483718" r:id="rId27"/>
    <p:sldLayoutId id="2147483719" r:id="rId28"/>
    <p:sldLayoutId id="2147483720" r:id="rId29"/>
    <p:sldLayoutId id="2147483721" r:id="rId30"/>
    <p:sldLayoutId id="2147483722" r:id="rId31"/>
    <p:sldLayoutId id="2147483723" r:id="rId32"/>
    <p:sldLayoutId id="2147483724" r:id="rId33"/>
  </p:sldLayoutIdLst>
  <mc:AlternateContent>
    <mc:Choice Requires="p14">
      <p:transition p14:dur="4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1252" name="Shape 1252"/>
        <p:cNvGrpSpPr/>
        <p:nvPr/>
      </p:nvGrpSpPr>
      <p:grpSpPr>
        <a:xfrm>
          <a:off x="0" y="0"/>
          <a:ext cx="0" cy="0"/>
          <a:chOff x="0" y="0"/>
          <a:chExt cx="0" cy="0"/>
        </a:xfrm>
      </p:grpSpPr>
      <p:sp>
        <p:nvSpPr>
          <p:cNvPr id="1253" name="Google Shape;1253;p81"/>
          <p:cNvSpPr txBox="1"/>
          <p:nvPr>
            <p:ph type="title"/>
          </p:nvPr>
        </p:nvSpPr>
        <p:spPr>
          <a:xfrm>
            <a:off x="713225" y="365760"/>
            <a:ext cx="7717500" cy="64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100"/>
              <a:buFont typeface="Bree Serif"/>
              <a:buNone/>
              <a:defRPr sz="3100">
                <a:solidFill>
                  <a:schemeClr val="dk1"/>
                </a:solidFill>
                <a:latin typeface="Bree Serif"/>
                <a:ea typeface="Bree Serif"/>
                <a:cs typeface="Bree Serif"/>
                <a:sym typeface="Bree Serif"/>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254" name="Google Shape;1254;p8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0" r:id="rId26"/>
    <p:sldLayoutId id="2147483751" r:id="rId27"/>
    <p:sldLayoutId id="2147483752" r:id="rId28"/>
    <p:sldLayoutId id="2147483753" r:id="rId29"/>
    <p:sldLayoutId id="2147483754" r:id="rId30"/>
    <p:sldLayoutId id="2147483755" r:id="rId31"/>
    <p:sldLayoutId id="2147483756" r:id="rId32"/>
    <p:sldLayoutId id="2147483757" r:id="rId33"/>
  </p:sldLayoutIdLst>
  <mc:AlternateContent>
    <mc:Choice Requires="p14">
      <p:transition p14:dur="4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1851" name="Shape 1851"/>
        <p:cNvGrpSpPr/>
        <p:nvPr/>
      </p:nvGrpSpPr>
      <p:grpSpPr>
        <a:xfrm>
          <a:off x="0" y="0"/>
          <a:ext cx="0" cy="0"/>
          <a:chOff x="0" y="0"/>
          <a:chExt cx="0" cy="0"/>
        </a:xfrm>
      </p:grpSpPr>
      <p:sp>
        <p:nvSpPr>
          <p:cNvPr id="1852" name="Google Shape;1852;p115"/>
          <p:cNvSpPr txBox="1"/>
          <p:nvPr>
            <p:ph type="title"/>
          </p:nvPr>
        </p:nvSpPr>
        <p:spPr>
          <a:xfrm>
            <a:off x="713225" y="365760"/>
            <a:ext cx="7717500" cy="64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100"/>
              <a:buFont typeface="Bree Serif"/>
              <a:buNone/>
              <a:defRPr sz="3100">
                <a:solidFill>
                  <a:schemeClr val="dk1"/>
                </a:solidFill>
                <a:latin typeface="Bree Serif"/>
                <a:ea typeface="Bree Serif"/>
                <a:cs typeface="Bree Serif"/>
                <a:sym typeface="Bree Serif"/>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853" name="Google Shape;1853;p115"/>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 id="2147483769" r:id="rId12"/>
    <p:sldLayoutId id="2147483770" r:id="rId13"/>
    <p:sldLayoutId id="2147483771" r:id="rId14"/>
    <p:sldLayoutId id="2147483772" r:id="rId15"/>
    <p:sldLayoutId id="2147483773" r:id="rId16"/>
    <p:sldLayoutId id="2147483774" r:id="rId17"/>
    <p:sldLayoutId id="2147483775" r:id="rId18"/>
    <p:sldLayoutId id="2147483776" r:id="rId19"/>
    <p:sldLayoutId id="2147483777" r:id="rId20"/>
    <p:sldLayoutId id="2147483778" r:id="rId21"/>
    <p:sldLayoutId id="2147483779" r:id="rId22"/>
    <p:sldLayoutId id="2147483780" r:id="rId23"/>
    <p:sldLayoutId id="2147483781" r:id="rId24"/>
    <p:sldLayoutId id="2147483782" r:id="rId25"/>
    <p:sldLayoutId id="2147483783" r:id="rId26"/>
    <p:sldLayoutId id="2147483784" r:id="rId27"/>
    <p:sldLayoutId id="2147483785" r:id="rId28"/>
    <p:sldLayoutId id="2147483786" r:id="rId29"/>
    <p:sldLayoutId id="2147483787" r:id="rId30"/>
    <p:sldLayoutId id="2147483788" r:id="rId31"/>
    <p:sldLayoutId id="2147483789" r:id="rId32"/>
    <p:sldLayoutId id="2147483790" r:id="rId33"/>
  </p:sldLayoutIdLst>
  <mc:AlternateContent>
    <mc:Choice Requires="p14">
      <p:transition p14:dur="4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2450" name="Shape 2450"/>
        <p:cNvGrpSpPr/>
        <p:nvPr/>
      </p:nvGrpSpPr>
      <p:grpSpPr>
        <a:xfrm>
          <a:off x="0" y="0"/>
          <a:ext cx="0" cy="0"/>
          <a:chOff x="0" y="0"/>
          <a:chExt cx="0" cy="0"/>
        </a:xfrm>
      </p:grpSpPr>
      <p:sp>
        <p:nvSpPr>
          <p:cNvPr id="2451" name="Google Shape;2451;p149"/>
          <p:cNvSpPr txBox="1"/>
          <p:nvPr>
            <p:ph type="title"/>
          </p:nvPr>
        </p:nvSpPr>
        <p:spPr>
          <a:xfrm>
            <a:off x="713225" y="365760"/>
            <a:ext cx="7717500" cy="64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100"/>
              <a:buFont typeface="Bree Serif"/>
              <a:buNone/>
              <a:defRPr sz="3100">
                <a:solidFill>
                  <a:schemeClr val="dk1"/>
                </a:solidFill>
                <a:latin typeface="Bree Serif"/>
                <a:ea typeface="Bree Serif"/>
                <a:cs typeface="Bree Serif"/>
                <a:sym typeface="Bree Serif"/>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452" name="Google Shape;2452;p149"/>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 id="2147483803" r:id="rId13"/>
    <p:sldLayoutId id="2147483804" r:id="rId14"/>
    <p:sldLayoutId id="2147483805" r:id="rId15"/>
    <p:sldLayoutId id="2147483806" r:id="rId16"/>
    <p:sldLayoutId id="2147483807" r:id="rId17"/>
    <p:sldLayoutId id="2147483808" r:id="rId18"/>
    <p:sldLayoutId id="2147483809" r:id="rId19"/>
    <p:sldLayoutId id="2147483810" r:id="rId20"/>
    <p:sldLayoutId id="2147483811" r:id="rId21"/>
    <p:sldLayoutId id="2147483812" r:id="rId22"/>
    <p:sldLayoutId id="2147483813" r:id="rId23"/>
    <p:sldLayoutId id="2147483814" r:id="rId24"/>
    <p:sldLayoutId id="2147483815" r:id="rId25"/>
    <p:sldLayoutId id="2147483816" r:id="rId26"/>
    <p:sldLayoutId id="2147483817" r:id="rId27"/>
    <p:sldLayoutId id="2147483818" r:id="rId28"/>
    <p:sldLayoutId id="2147483819" r:id="rId29"/>
    <p:sldLayoutId id="2147483820" r:id="rId30"/>
    <p:sldLayoutId id="2147483821" r:id="rId31"/>
    <p:sldLayoutId id="2147483822" r:id="rId32"/>
    <p:sldLayoutId id="2147483823" r:id="rId33"/>
  </p:sldLayoutIdLst>
  <mc:AlternateContent>
    <mc:Choice Requires="p14">
      <p:transition p14:dur="4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3049" name="Shape 3049"/>
        <p:cNvGrpSpPr/>
        <p:nvPr/>
      </p:nvGrpSpPr>
      <p:grpSpPr>
        <a:xfrm>
          <a:off x="0" y="0"/>
          <a:ext cx="0" cy="0"/>
          <a:chOff x="0" y="0"/>
          <a:chExt cx="0" cy="0"/>
        </a:xfrm>
      </p:grpSpPr>
      <p:sp>
        <p:nvSpPr>
          <p:cNvPr id="3050" name="Google Shape;3050;p183"/>
          <p:cNvSpPr txBox="1"/>
          <p:nvPr>
            <p:ph type="title"/>
          </p:nvPr>
        </p:nvSpPr>
        <p:spPr>
          <a:xfrm>
            <a:off x="713225" y="365760"/>
            <a:ext cx="7717500" cy="64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100"/>
              <a:buFont typeface="Bree Serif"/>
              <a:buNone/>
              <a:defRPr sz="3100">
                <a:solidFill>
                  <a:schemeClr val="dk1"/>
                </a:solidFill>
                <a:latin typeface="Bree Serif"/>
                <a:ea typeface="Bree Serif"/>
                <a:cs typeface="Bree Serif"/>
                <a:sym typeface="Bree Serif"/>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051" name="Google Shape;3051;p183"/>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824" r:id="rId1"/>
    <p:sldLayoutId id="2147483825" r:id="rId2"/>
    <p:sldLayoutId id="2147483826" r:id="rId3"/>
    <p:sldLayoutId id="2147483827" r:id="rId4"/>
    <p:sldLayoutId id="2147483828" r:id="rId5"/>
    <p:sldLayoutId id="2147483829" r:id="rId6"/>
    <p:sldLayoutId id="2147483830" r:id="rId7"/>
    <p:sldLayoutId id="2147483831" r:id="rId8"/>
    <p:sldLayoutId id="2147483832" r:id="rId9"/>
    <p:sldLayoutId id="2147483833" r:id="rId10"/>
    <p:sldLayoutId id="2147483834" r:id="rId11"/>
    <p:sldLayoutId id="2147483835" r:id="rId12"/>
    <p:sldLayoutId id="2147483836" r:id="rId13"/>
    <p:sldLayoutId id="2147483837" r:id="rId14"/>
    <p:sldLayoutId id="2147483838" r:id="rId15"/>
    <p:sldLayoutId id="2147483839" r:id="rId16"/>
    <p:sldLayoutId id="2147483840" r:id="rId17"/>
    <p:sldLayoutId id="2147483841" r:id="rId18"/>
    <p:sldLayoutId id="2147483842" r:id="rId19"/>
    <p:sldLayoutId id="2147483843" r:id="rId20"/>
    <p:sldLayoutId id="2147483844" r:id="rId21"/>
    <p:sldLayoutId id="2147483845" r:id="rId22"/>
    <p:sldLayoutId id="2147483846" r:id="rId23"/>
    <p:sldLayoutId id="2147483847" r:id="rId24"/>
    <p:sldLayoutId id="2147483848" r:id="rId25"/>
    <p:sldLayoutId id="2147483849" r:id="rId26"/>
    <p:sldLayoutId id="2147483850" r:id="rId27"/>
    <p:sldLayoutId id="2147483851" r:id="rId28"/>
    <p:sldLayoutId id="2147483852" r:id="rId29"/>
    <p:sldLayoutId id="2147483853" r:id="rId30"/>
    <p:sldLayoutId id="2147483854" r:id="rId31"/>
    <p:sldLayoutId id="2147483855" r:id="rId32"/>
    <p:sldLayoutId id="2147483856" r:id="rId33"/>
  </p:sldLayoutIdLst>
  <mc:AlternateContent>
    <mc:Choice Requires="p14">
      <p:transition p14:dur="4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3648" name="Shape 3648"/>
        <p:cNvGrpSpPr/>
        <p:nvPr/>
      </p:nvGrpSpPr>
      <p:grpSpPr>
        <a:xfrm>
          <a:off x="0" y="0"/>
          <a:ext cx="0" cy="0"/>
          <a:chOff x="0" y="0"/>
          <a:chExt cx="0" cy="0"/>
        </a:xfrm>
      </p:grpSpPr>
      <p:sp>
        <p:nvSpPr>
          <p:cNvPr id="3649" name="Google Shape;3649;p217"/>
          <p:cNvSpPr txBox="1"/>
          <p:nvPr>
            <p:ph type="title"/>
          </p:nvPr>
        </p:nvSpPr>
        <p:spPr>
          <a:xfrm>
            <a:off x="713225" y="365760"/>
            <a:ext cx="7717500" cy="64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100"/>
              <a:buFont typeface="Bree Serif"/>
              <a:buNone/>
              <a:defRPr sz="3100">
                <a:solidFill>
                  <a:schemeClr val="dk1"/>
                </a:solidFill>
                <a:latin typeface="Bree Serif"/>
                <a:ea typeface="Bree Serif"/>
                <a:cs typeface="Bree Serif"/>
                <a:sym typeface="Bree Serif"/>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650" name="Google Shape;3650;p217"/>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rtl="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 id="2147483873" r:id="rId17"/>
    <p:sldLayoutId id="2147483874" r:id="rId18"/>
    <p:sldLayoutId id="2147483875" r:id="rId19"/>
    <p:sldLayoutId id="2147483876" r:id="rId20"/>
    <p:sldLayoutId id="2147483877" r:id="rId21"/>
    <p:sldLayoutId id="2147483878" r:id="rId22"/>
    <p:sldLayoutId id="2147483879" r:id="rId23"/>
    <p:sldLayoutId id="2147483880" r:id="rId24"/>
    <p:sldLayoutId id="2147483881" r:id="rId25"/>
    <p:sldLayoutId id="2147483882" r:id="rId26"/>
    <p:sldLayoutId id="2147483883" r:id="rId27"/>
    <p:sldLayoutId id="2147483884" r:id="rId28"/>
    <p:sldLayoutId id="2147483885" r:id="rId29"/>
    <p:sldLayoutId id="2147483886" r:id="rId30"/>
    <p:sldLayoutId id="2147483887" r:id="rId31"/>
    <p:sldLayoutId id="2147483888" r:id="rId32"/>
    <p:sldLayoutId id="2147483889" r:id="rId33"/>
  </p:sldLayoutIdLst>
  <mc:AlternateContent>
    <mc:Choice Requires="p14">
      <p:transition p14:dur="4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2.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5.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9.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5.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0" name="Shape 4250"/>
        <p:cNvGrpSpPr/>
        <p:nvPr/>
      </p:nvGrpSpPr>
      <p:grpSpPr>
        <a:xfrm>
          <a:off x="0" y="0"/>
          <a:ext cx="0" cy="0"/>
          <a:chOff x="0" y="0"/>
          <a:chExt cx="0" cy="0"/>
        </a:xfrm>
      </p:grpSpPr>
      <p:sp>
        <p:nvSpPr>
          <p:cNvPr id="4251" name="Google Shape;4251;p251"/>
          <p:cNvSpPr txBox="1"/>
          <p:nvPr>
            <p:ph idx="1" type="subTitle"/>
          </p:nvPr>
        </p:nvSpPr>
        <p:spPr>
          <a:xfrm>
            <a:off x="713375" y="3141656"/>
            <a:ext cx="4154700" cy="8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t>By: </a:t>
            </a:r>
            <a:r>
              <a:rPr lang="en" sz="1100"/>
              <a:t>Loren Pontiff, Sophie Hews, Faraz Piracha, Helen Giordano, </a:t>
            </a:r>
            <a:r>
              <a:rPr lang="en" sz="1100">
                <a:solidFill>
                  <a:schemeClr val="accent6"/>
                </a:solidFill>
              </a:rPr>
              <a:t>dfs </a:t>
            </a:r>
            <a:r>
              <a:rPr lang="en" sz="1100"/>
              <a:t>Lucas Pham, Mason Graham, Mehek Jay, Michael Choi</a:t>
            </a:r>
            <a:endParaRPr sz="1200"/>
          </a:p>
        </p:txBody>
      </p:sp>
      <p:sp>
        <p:nvSpPr>
          <p:cNvPr id="4252" name="Google Shape;4252;p251"/>
          <p:cNvSpPr txBox="1"/>
          <p:nvPr>
            <p:ph type="ctrTitle"/>
          </p:nvPr>
        </p:nvSpPr>
        <p:spPr>
          <a:xfrm>
            <a:off x="713375" y="1011050"/>
            <a:ext cx="6128400" cy="223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7700"/>
              <a:t>unIQue</a:t>
            </a:r>
            <a:endParaRPr sz="7700"/>
          </a:p>
          <a:p>
            <a:pPr indent="0" lvl="0" marL="0" rtl="0" algn="l">
              <a:spcBef>
                <a:spcPts val="0"/>
              </a:spcBef>
              <a:spcAft>
                <a:spcPts val="0"/>
              </a:spcAft>
              <a:buClr>
                <a:schemeClr val="dk1"/>
              </a:buClr>
              <a:buSzPts val="1100"/>
              <a:buFont typeface="Arial"/>
              <a:buNone/>
            </a:pPr>
            <a:r>
              <a:rPr lang="en" sz="1400"/>
              <a:t>Nurture Your Mind.</a:t>
            </a:r>
            <a:endParaRPr sz="1400"/>
          </a:p>
          <a:p>
            <a:pPr indent="0" lvl="0" marL="0" rtl="0" algn="l">
              <a:spcBef>
                <a:spcPts val="0"/>
              </a:spcBef>
              <a:spcAft>
                <a:spcPts val="0"/>
              </a:spcAft>
              <a:buClr>
                <a:schemeClr val="dk1"/>
              </a:buClr>
              <a:buSzPts val="1100"/>
              <a:buFont typeface="Arial"/>
              <a:buNone/>
            </a:pPr>
            <a:r>
              <a:rPr lang="en" sz="1400"/>
              <a:t>Strengthen Your Body.</a:t>
            </a:r>
            <a:endParaRPr sz="1400"/>
          </a:p>
          <a:p>
            <a:pPr indent="0" lvl="0" marL="0" rtl="0" algn="l">
              <a:spcBef>
                <a:spcPts val="0"/>
              </a:spcBef>
              <a:spcAft>
                <a:spcPts val="0"/>
              </a:spcAft>
              <a:buClr>
                <a:schemeClr val="dk1"/>
              </a:buClr>
              <a:buSzPts val="1100"/>
              <a:buFont typeface="Arial"/>
              <a:buNone/>
            </a:pPr>
            <a:r>
              <a:rPr lang="en" sz="1400"/>
              <a:t>Embrace Your unIQue Self.</a:t>
            </a:r>
            <a:endParaRPr sz="1400"/>
          </a:p>
        </p:txBody>
      </p:sp>
      <p:sp>
        <p:nvSpPr>
          <p:cNvPr id="4253" name="Google Shape;4253;p251"/>
          <p:cNvSpPr/>
          <p:nvPr/>
        </p:nvSpPr>
        <p:spPr>
          <a:xfrm>
            <a:off x="6293070" y="1613744"/>
            <a:ext cx="243" cy="122"/>
          </a:xfrm>
          <a:custGeom>
            <a:rect b="b" l="l" r="r" t="t"/>
            <a:pathLst>
              <a:path extrusionOk="0" h="1" w="2">
                <a:moveTo>
                  <a:pt x="1" y="0"/>
                </a:moveTo>
                <a:cubicBezTo>
                  <a:pt x="0" y="0"/>
                  <a:pt x="0" y="0"/>
                  <a:pt x="0" y="1"/>
                </a:cubicBezTo>
                <a:lnTo>
                  <a:pt x="2" y="1"/>
                </a:lnTo>
                <a:cubicBezTo>
                  <a:pt x="2" y="1"/>
                  <a:pt x="1" y="0"/>
                  <a:pt x="1" y="0"/>
                </a:cubicBezTo>
                <a:close/>
              </a:path>
            </a:pathLst>
          </a:custGeom>
          <a:solidFill>
            <a:srgbClr val="E4EE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51"/>
          <p:cNvSpPr/>
          <p:nvPr/>
        </p:nvSpPr>
        <p:spPr>
          <a:xfrm>
            <a:off x="6293070" y="1609973"/>
            <a:ext cx="6933" cy="3892"/>
          </a:xfrm>
          <a:custGeom>
            <a:rect b="b" l="l" r="r" t="t"/>
            <a:pathLst>
              <a:path extrusionOk="0" h="32" w="57">
                <a:moveTo>
                  <a:pt x="57" y="1"/>
                </a:moveTo>
                <a:lnTo>
                  <a:pt x="57" y="1"/>
                </a:lnTo>
                <a:cubicBezTo>
                  <a:pt x="38" y="15"/>
                  <a:pt x="20" y="28"/>
                  <a:pt x="0" y="32"/>
                </a:cubicBezTo>
                <a:lnTo>
                  <a:pt x="2" y="32"/>
                </a:lnTo>
                <a:cubicBezTo>
                  <a:pt x="4" y="31"/>
                  <a:pt x="6" y="31"/>
                  <a:pt x="9" y="31"/>
                </a:cubicBezTo>
                <a:cubicBezTo>
                  <a:pt x="11" y="31"/>
                  <a:pt x="14" y="31"/>
                  <a:pt x="16" y="30"/>
                </a:cubicBezTo>
                <a:cubicBezTo>
                  <a:pt x="30" y="25"/>
                  <a:pt x="44" y="11"/>
                  <a:pt x="57" y="1"/>
                </a:cubicBezTo>
                <a:close/>
              </a:path>
            </a:pathLst>
          </a:custGeom>
          <a:solidFill>
            <a:srgbClr val="0075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51"/>
          <p:cNvSpPr/>
          <p:nvPr/>
        </p:nvSpPr>
        <p:spPr>
          <a:xfrm>
            <a:off x="6303288" y="1593065"/>
            <a:ext cx="9366" cy="14718"/>
          </a:xfrm>
          <a:custGeom>
            <a:rect b="b" l="l" r="r" t="t"/>
            <a:pathLst>
              <a:path extrusionOk="0" h="121" w="77">
                <a:moveTo>
                  <a:pt x="77" y="1"/>
                </a:moveTo>
                <a:cubicBezTo>
                  <a:pt x="53" y="53"/>
                  <a:pt x="27" y="92"/>
                  <a:pt x="1" y="120"/>
                </a:cubicBezTo>
                <a:cubicBezTo>
                  <a:pt x="27" y="92"/>
                  <a:pt x="53" y="53"/>
                  <a:pt x="77" y="1"/>
                </a:cubicBezTo>
                <a:close/>
              </a:path>
            </a:pathLst>
          </a:custGeom>
          <a:solidFill>
            <a:srgbClr val="0075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51"/>
          <p:cNvSpPr/>
          <p:nvPr/>
        </p:nvSpPr>
        <p:spPr>
          <a:xfrm rot="567660">
            <a:off x="4028040" y="665467"/>
            <a:ext cx="246945" cy="246998"/>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51"/>
          <p:cNvSpPr/>
          <p:nvPr/>
        </p:nvSpPr>
        <p:spPr>
          <a:xfrm rot="378521">
            <a:off x="6134911" y="1384918"/>
            <a:ext cx="760290" cy="365573"/>
          </a:xfrm>
          <a:custGeom>
            <a:rect b="b" l="l" r="r" t="t"/>
            <a:pathLst>
              <a:path extrusionOk="0" h="9709" w="20192">
                <a:moveTo>
                  <a:pt x="6428" y="0"/>
                </a:moveTo>
                <a:cubicBezTo>
                  <a:pt x="6226" y="0"/>
                  <a:pt x="6025" y="42"/>
                  <a:pt x="5831" y="133"/>
                </a:cubicBezTo>
                <a:cubicBezTo>
                  <a:pt x="5210" y="426"/>
                  <a:pt x="4813" y="1138"/>
                  <a:pt x="4530" y="1849"/>
                </a:cubicBezTo>
                <a:cubicBezTo>
                  <a:pt x="3954" y="3291"/>
                  <a:pt x="3678" y="4902"/>
                  <a:pt x="3733" y="6503"/>
                </a:cubicBezTo>
                <a:cubicBezTo>
                  <a:pt x="3601" y="5655"/>
                  <a:pt x="2874" y="5200"/>
                  <a:pt x="2136" y="5200"/>
                </a:cubicBezTo>
                <a:cubicBezTo>
                  <a:pt x="1669" y="5200"/>
                  <a:pt x="1199" y="5381"/>
                  <a:pt x="870" y="5760"/>
                </a:cubicBezTo>
                <a:cubicBezTo>
                  <a:pt x="20" y="6737"/>
                  <a:pt x="1" y="8365"/>
                  <a:pt x="363" y="9709"/>
                </a:cubicBezTo>
                <a:cubicBezTo>
                  <a:pt x="1212" y="9469"/>
                  <a:pt x="19524" y="8525"/>
                  <a:pt x="19524" y="8525"/>
                </a:cubicBezTo>
                <a:cubicBezTo>
                  <a:pt x="20191" y="6891"/>
                  <a:pt x="19533" y="4677"/>
                  <a:pt x="18135" y="3871"/>
                </a:cubicBezTo>
                <a:cubicBezTo>
                  <a:pt x="17754" y="3652"/>
                  <a:pt x="17336" y="3549"/>
                  <a:pt x="16916" y="3549"/>
                </a:cubicBezTo>
                <a:cubicBezTo>
                  <a:pt x="15799" y="3549"/>
                  <a:pt x="14672" y="4280"/>
                  <a:pt x="14203" y="5477"/>
                </a:cubicBezTo>
                <a:cubicBezTo>
                  <a:pt x="14325" y="3860"/>
                  <a:pt x="14261" y="1832"/>
                  <a:pt x="13006" y="1125"/>
                </a:cubicBezTo>
                <a:cubicBezTo>
                  <a:pt x="12761" y="986"/>
                  <a:pt x="12499" y="924"/>
                  <a:pt x="12234" y="924"/>
                </a:cubicBezTo>
                <a:cubicBezTo>
                  <a:pt x="11582" y="924"/>
                  <a:pt x="10916" y="1302"/>
                  <a:pt x="10453" y="1859"/>
                </a:cubicBezTo>
                <a:cubicBezTo>
                  <a:pt x="9803" y="2643"/>
                  <a:pt x="9463" y="3703"/>
                  <a:pt x="9149" y="4737"/>
                </a:cubicBezTo>
                <a:cubicBezTo>
                  <a:pt x="9041" y="3575"/>
                  <a:pt x="8923" y="2365"/>
                  <a:pt x="8383" y="1374"/>
                </a:cubicBezTo>
                <a:cubicBezTo>
                  <a:pt x="7958" y="592"/>
                  <a:pt x="7187"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8" name="Google Shape;4258;p251"/>
          <p:cNvGrpSpPr/>
          <p:nvPr/>
        </p:nvGrpSpPr>
        <p:grpSpPr>
          <a:xfrm flipH="1">
            <a:off x="6568523" y="846811"/>
            <a:ext cx="2491687" cy="3570099"/>
            <a:chOff x="3465080" y="-890529"/>
            <a:chExt cx="2187802" cy="3134690"/>
          </a:xfrm>
        </p:grpSpPr>
        <p:sp>
          <p:nvSpPr>
            <p:cNvPr id="4259" name="Google Shape;4259;p251"/>
            <p:cNvSpPr/>
            <p:nvPr/>
          </p:nvSpPr>
          <p:spPr>
            <a:xfrm>
              <a:off x="4015516" y="103264"/>
              <a:ext cx="1637366" cy="2140898"/>
            </a:xfrm>
            <a:custGeom>
              <a:rect b="b" l="l" r="r" t="t"/>
              <a:pathLst>
                <a:path extrusionOk="0" h="45851" w="35067">
                  <a:moveTo>
                    <a:pt x="28454" y="0"/>
                  </a:moveTo>
                  <a:cubicBezTo>
                    <a:pt x="28376" y="425"/>
                    <a:pt x="28261" y="848"/>
                    <a:pt x="28126" y="1255"/>
                  </a:cubicBezTo>
                  <a:cubicBezTo>
                    <a:pt x="27015" y="4565"/>
                    <a:pt x="24338" y="7169"/>
                    <a:pt x="21290" y="8869"/>
                  </a:cubicBezTo>
                  <a:cubicBezTo>
                    <a:pt x="18242" y="10570"/>
                    <a:pt x="14824" y="11470"/>
                    <a:pt x="11425" y="12265"/>
                  </a:cubicBezTo>
                  <a:cubicBezTo>
                    <a:pt x="10974" y="12370"/>
                    <a:pt x="10522" y="12479"/>
                    <a:pt x="10065" y="12591"/>
                  </a:cubicBezTo>
                  <a:cubicBezTo>
                    <a:pt x="9666" y="12095"/>
                    <a:pt x="9142" y="11695"/>
                    <a:pt x="8549" y="11454"/>
                  </a:cubicBezTo>
                  <a:cubicBezTo>
                    <a:pt x="8112" y="11281"/>
                    <a:pt x="7645" y="11197"/>
                    <a:pt x="7177" y="11197"/>
                  </a:cubicBezTo>
                  <a:cubicBezTo>
                    <a:pt x="6099" y="11197"/>
                    <a:pt x="5015" y="11640"/>
                    <a:pt x="4291" y="12443"/>
                  </a:cubicBezTo>
                  <a:cubicBezTo>
                    <a:pt x="3472" y="13338"/>
                    <a:pt x="3138" y="14567"/>
                    <a:pt x="3065" y="15795"/>
                  </a:cubicBezTo>
                  <a:cubicBezTo>
                    <a:pt x="1092" y="17672"/>
                    <a:pt x="0" y="20448"/>
                    <a:pt x="119" y="23167"/>
                  </a:cubicBezTo>
                  <a:cubicBezTo>
                    <a:pt x="119" y="23197"/>
                    <a:pt x="4833" y="28779"/>
                    <a:pt x="2915" y="42221"/>
                  </a:cubicBezTo>
                  <a:cubicBezTo>
                    <a:pt x="4546" y="44970"/>
                    <a:pt x="7537" y="45850"/>
                    <a:pt x="10698" y="45850"/>
                  </a:cubicBezTo>
                  <a:cubicBezTo>
                    <a:pt x="16331" y="45850"/>
                    <a:pt x="22506" y="43056"/>
                    <a:pt x="22506" y="43056"/>
                  </a:cubicBezTo>
                  <a:cubicBezTo>
                    <a:pt x="21387" y="41335"/>
                    <a:pt x="20667" y="39357"/>
                    <a:pt x="20404" y="37319"/>
                  </a:cubicBezTo>
                  <a:cubicBezTo>
                    <a:pt x="20285" y="36410"/>
                    <a:pt x="20256" y="35483"/>
                    <a:pt x="20327" y="34564"/>
                  </a:cubicBezTo>
                  <a:lnTo>
                    <a:pt x="20327" y="34564"/>
                  </a:lnTo>
                  <a:cubicBezTo>
                    <a:pt x="20400" y="34594"/>
                    <a:pt x="20478" y="34620"/>
                    <a:pt x="20552" y="34645"/>
                  </a:cubicBezTo>
                  <a:cubicBezTo>
                    <a:pt x="22408" y="35272"/>
                    <a:pt x="24366" y="35532"/>
                    <a:pt x="26316" y="35688"/>
                  </a:cubicBezTo>
                  <a:cubicBezTo>
                    <a:pt x="26822" y="35729"/>
                    <a:pt x="27334" y="35762"/>
                    <a:pt x="27843" y="35762"/>
                  </a:cubicBezTo>
                  <a:cubicBezTo>
                    <a:pt x="28726" y="35762"/>
                    <a:pt x="29599" y="35662"/>
                    <a:pt x="30411" y="35327"/>
                  </a:cubicBezTo>
                  <a:cubicBezTo>
                    <a:pt x="30744" y="35185"/>
                    <a:pt x="31073" y="35001"/>
                    <a:pt x="31268" y="34703"/>
                  </a:cubicBezTo>
                  <a:cubicBezTo>
                    <a:pt x="31675" y="34097"/>
                    <a:pt x="31412" y="33294"/>
                    <a:pt x="31284" y="32573"/>
                  </a:cubicBezTo>
                  <a:cubicBezTo>
                    <a:pt x="31041" y="31250"/>
                    <a:pt x="31330" y="29839"/>
                    <a:pt x="32069" y="28715"/>
                  </a:cubicBezTo>
                  <a:cubicBezTo>
                    <a:pt x="32262" y="28417"/>
                    <a:pt x="32496" y="28124"/>
                    <a:pt x="32570" y="27773"/>
                  </a:cubicBezTo>
                  <a:cubicBezTo>
                    <a:pt x="32726" y="27031"/>
                    <a:pt x="32139" y="26388"/>
                    <a:pt x="31521" y="25897"/>
                  </a:cubicBezTo>
                  <a:cubicBezTo>
                    <a:pt x="31718" y="25885"/>
                    <a:pt x="31907" y="25792"/>
                    <a:pt x="32060" y="25664"/>
                  </a:cubicBezTo>
                  <a:cubicBezTo>
                    <a:pt x="32251" y="25502"/>
                    <a:pt x="32393" y="25294"/>
                    <a:pt x="32530" y="25086"/>
                  </a:cubicBezTo>
                  <a:cubicBezTo>
                    <a:pt x="32626" y="24939"/>
                    <a:pt x="32722" y="24789"/>
                    <a:pt x="32748" y="24616"/>
                  </a:cubicBezTo>
                  <a:cubicBezTo>
                    <a:pt x="32796" y="24272"/>
                    <a:pt x="32534" y="23969"/>
                    <a:pt x="32328" y="23690"/>
                  </a:cubicBezTo>
                  <a:cubicBezTo>
                    <a:pt x="32095" y="23376"/>
                    <a:pt x="31900" y="23027"/>
                    <a:pt x="31766" y="22659"/>
                  </a:cubicBezTo>
                  <a:cubicBezTo>
                    <a:pt x="32829" y="22060"/>
                    <a:pt x="33792" y="21271"/>
                    <a:pt x="34590" y="20345"/>
                  </a:cubicBezTo>
                  <a:cubicBezTo>
                    <a:pt x="34802" y="20093"/>
                    <a:pt x="35017" y="19812"/>
                    <a:pt x="35030" y="19482"/>
                  </a:cubicBezTo>
                  <a:cubicBezTo>
                    <a:pt x="35067" y="18755"/>
                    <a:pt x="34219" y="18376"/>
                    <a:pt x="33569" y="18063"/>
                  </a:cubicBezTo>
                  <a:cubicBezTo>
                    <a:pt x="32147" y="17380"/>
                    <a:pt x="31028" y="16101"/>
                    <a:pt x="30533" y="14609"/>
                  </a:cubicBezTo>
                  <a:cubicBezTo>
                    <a:pt x="29806" y="12412"/>
                    <a:pt x="30424" y="10031"/>
                    <a:pt x="30501" y="7720"/>
                  </a:cubicBezTo>
                  <a:cubicBezTo>
                    <a:pt x="30583" y="5020"/>
                    <a:pt x="29853" y="2305"/>
                    <a:pt x="28454"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51"/>
            <p:cNvSpPr/>
            <p:nvPr/>
          </p:nvSpPr>
          <p:spPr>
            <a:xfrm>
              <a:off x="3939268" y="50408"/>
              <a:ext cx="1404931" cy="1134581"/>
            </a:xfrm>
            <a:custGeom>
              <a:rect b="b" l="l" r="r" t="t"/>
              <a:pathLst>
                <a:path extrusionOk="0" h="24299" w="30089">
                  <a:moveTo>
                    <a:pt x="23999" y="1"/>
                  </a:moveTo>
                  <a:cubicBezTo>
                    <a:pt x="20815" y="1"/>
                    <a:pt x="16621" y="816"/>
                    <a:pt x="12001" y="3835"/>
                  </a:cubicBezTo>
                  <a:cubicBezTo>
                    <a:pt x="0" y="11676"/>
                    <a:pt x="1752" y="24299"/>
                    <a:pt x="1752" y="24299"/>
                  </a:cubicBezTo>
                  <a:cubicBezTo>
                    <a:pt x="1634" y="21580"/>
                    <a:pt x="2725" y="18804"/>
                    <a:pt x="4699" y="16929"/>
                  </a:cubicBezTo>
                  <a:cubicBezTo>
                    <a:pt x="4769" y="15703"/>
                    <a:pt x="5106" y="14475"/>
                    <a:pt x="5924" y="13576"/>
                  </a:cubicBezTo>
                  <a:cubicBezTo>
                    <a:pt x="6650" y="12775"/>
                    <a:pt x="7735" y="12333"/>
                    <a:pt x="8813" y="12333"/>
                  </a:cubicBezTo>
                  <a:cubicBezTo>
                    <a:pt x="9280" y="12333"/>
                    <a:pt x="9747" y="12416"/>
                    <a:pt x="10182" y="12589"/>
                  </a:cubicBezTo>
                  <a:cubicBezTo>
                    <a:pt x="10777" y="12827"/>
                    <a:pt x="11300" y="13227"/>
                    <a:pt x="11701" y="13723"/>
                  </a:cubicBezTo>
                  <a:cubicBezTo>
                    <a:pt x="12153" y="13612"/>
                    <a:pt x="12609" y="13505"/>
                    <a:pt x="13061" y="13400"/>
                  </a:cubicBezTo>
                  <a:cubicBezTo>
                    <a:pt x="16458" y="12603"/>
                    <a:pt x="19880" y="11703"/>
                    <a:pt x="22927" y="10004"/>
                  </a:cubicBezTo>
                  <a:cubicBezTo>
                    <a:pt x="25974" y="8301"/>
                    <a:pt x="28651" y="5696"/>
                    <a:pt x="29760" y="2388"/>
                  </a:cubicBezTo>
                  <a:cubicBezTo>
                    <a:pt x="29897" y="1981"/>
                    <a:pt x="30009" y="1558"/>
                    <a:pt x="30089" y="1132"/>
                  </a:cubicBezTo>
                  <a:cubicBezTo>
                    <a:pt x="30089" y="1129"/>
                    <a:pt x="30086" y="1126"/>
                    <a:pt x="30086" y="1126"/>
                  </a:cubicBezTo>
                  <a:cubicBezTo>
                    <a:pt x="30086" y="1126"/>
                    <a:pt x="27740" y="1"/>
                    <a:pt x="23999" y="1"/>
                  </a:cubicBezTo>
                  <a:close/>
                </a:path>
              </a:pathLst>
            </a:custGeom>
            <a:gradFill>
              <a:gsLst>
                <a:gs pos="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51"/>
            <p:cNvSpPr/>
            <p:nvPr/>
          </p:nvSpPr>
          <p:spPr>
            <a:xfrm>
              <a:off x="4209465" y="-580424"/>
              <a:ext cx="1101609" cy="392103"/>
            </a:xfrm>
            <a:custGeom>
              <a:rect b="b" l="l" r="r" t="t"/>
              <a:pathLst>
                <a:path extrusionOk="0" h="6346" w="17829">
                  <a:moveTo>
                    <a:pt x="2621" y="1"/>
                  </a:moveTo>
                  <a:cubicBezTo>
                    <a:pt x="2485" y="1"/>
                    <a:pt x="2348" y="9"/>
                    <a:pt x="2214" y="26"/>
                  </a:cubicBezTo>
                  <a:cubicBezTo>
                    <a:pt x="1950" y="58"/>
                    <a:pt x="1693" y="128"/>
                    <a:pt x="1449" y="233"/>
                  </a:cubicBezTo>
                  <a:cubicBezTo>
                    <a:pt x="630" y="588"/>
                    <a:pt x="1" y="1415"/>
                    <a:pt x="17" y="2303"/>
                  </a:cubicBezTo>
                  <a:cubicBezTo>
                    <a:pt x="25" y="2875"/>
                    <a:pt x="290" y="3420"/>
                    <a:pt x="675" y="3836"/>
                  </a:cubicBezTo>
                  <a:cubicBezTo>
                    <a:pt x="1062" y="4253"/>
                    <a:pt x="1567" y="4548"/>
                    <a:pt x="2096" y="4759"/>
                  </a:cubicBezTo>
                  <a:cubicBezTo>
                    <a:pt x="3146" y="5173"/>
                    <a:pt x="4288" y="5268"/>
                    <a:pt x="5412" y="5409"/>
                  </a:cubicBezTo>
                  <a:cubicBezTo>
                    <a:pt x="6517" y="5550"/>
                    <a:pt x="7651" y="5753"/>
                    <a:pt x="8589" y="6345"/>
                  </a:cubicBezTo>
                  <a:lnTo>
                    <a:pt x="8592" y="6345"/>
                  </a:lnTo>
                  <a:cubicBezTo>
                    <a:pt x="9438" y="5979"/>
                    <a:pt x="10373" y="5897"/>
                    <a:pt x="11300" y="5897"/>
                  </a:cubicBezTo>
                  <a:cubicBezTo>
                    <a:pt x="11493" y="5897"/>
                    <a:pt x="11685" y="5901"/>
                    <a:pt x="11876" y="5906"/>
                  </a:cubicBezTo>
                  <a:cubicBezTo>
                    <a:pt x="12382" y="5919"/>
                    <a:pt x="12890" y="5943"/>
                    <a:pt x="13396" y="5943"/>
                  </a:cubicBezTo>
                  <a:cubicBezTo>
                    <a:pt x="14022" y="5943"/>
                    <a:pt x="14645" y="5906"/>
                    <a:pt x="15254" y="5768"/>
                  </a:cubicBezTo>
                  <a:cubicBezTo>
                    <a:pt x="15805" y="5640"/>
                    <a:pt x="16348" y="5426"/>
                    <a:pt x="16796" y="5070"/>
                  </a:cubicBezTo>
                  <a:cubicBezTo>
                    <a:pt x="17240" y="4717"/>
                    <a:pt x="17584" y="4221"/>
                    <a:pt x="17679" y="3658"/>
                  </a:cubicBezTo>
                  <a:cubicBezTo>
                    <a:pt x="17829" y="2782"/>
                    <a:pt x="17333" y="1867"/>
                    <a:pt x="16572" y="1389"/>
                  </a:cubicBezTo>
                  <a:cubicBezTo>
                    <a:pt x="16199" y="1155"/>
                    <a:pt x="15774" y="1017"/>
                    <a:pt x="15335" y="964"/>
                  </a:cubicBezTo>
                  <a:cubicBezTo>
                    <a:pt x="15194" y="948"/>
                    <a:pt x="15051" y="940"/>
                    <a:pt x="14907" y="940"/>
                  </a:cubicBezTo>
                  <a:cubicBezTo>
                    <a:pt x="14600" y="940"/>
                    <a:pt x="14292" y="977"/>
                    <a:pt x="13997" y="1047"/>
                  </a:cubicBezTo>
                  <a:cubicBezTo>
                    <a:pt x="13281" y="1222"/>
                    <a:pt x="12618" y="1568"/>
                    <a:pt x="12009" y="1991"/>
                  </a:cubicBezTo>
                  <a:cubicBezTo>
                    <a:pt x="11882" y="2076"/>
                    <a:pt x="11757" y="2167"/>
                    <a:pt x="11636" y="2260"/>
                  </a:cubicBezTo>
                  <a:cubicBezTo>
                    <a:pt x="10262" y="3301"/>
                    <a:pt x="9092" y="4692"/>
                    <a:pt x="8585" y="6339"/>
                  </a:cubicBezTo>
                  <a:cubicBezTo>
                    <a:pt x="8337" y="4631"/>
                    <a:pt x="7395" y="3081"/>
                    <a:pt x="6193" y="1844"/>
                  </a:cubicBezTo>
                  <a:cubicBezTo>
                    <a:pt x="6000" y="1643"/>
                    <a:pt x="5797" y="1446"/>
                    <a:pt x="5579" y="1264"/>
                  </a:cubicBezTo>
                  <a:cubicBezTo>
                    <a:pt x="5120" y="862"/>
                    <a:pt x="4611" y="519"/>
                    <a:pt x="4046" y="288"/>
                  </a:cubicBezTo>
                  <a:cubicBezTo>
                    <a:pt x="3596" y="106"/>
                    <a:pt x="3106" y="1"/>
                    <a:pt x="26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51"/>
            <p:cNvSpPr/>
            <p:nvPr/>
          </p:nvSpPr>
          <p:spPr>
            <a:xfrm>
              <a:off x="4554362" y="-580363"/>
              <a:ext cx="397479" cy="391671"/>
            </a:xfrm>
            <a:custGeom>
              <a:rect b="b" l="l" r="r" t="t"/>
              <a:pathLst>
                <a:path extrusionOk="0" h="6339" w="6433">
                  <a:moveTo>
                    <a:pt x="2964" y="1"/>
                  </a:moveTo>
                  <a:cubicBezTo>
                    <a:pt x="1863" y="1"/>
                    <a:pt x="767" y="472"/>
                    <a:pt x="0" y="1261"/>
                  </a:cubicBezTo>
                  <a:cubicBezTo>
                    <a:pt x="221" y="1445"/>
                    <a:pt x="422" y="1641"/>
                    <a:pt x="617" y="1843"/>
                  </a:cubicBezTo>
                  <a:cubicBezTo>
                    <a:pt x="1818" y="3080"/>
                    <a:pt x="2761" y="4630"/>
                    <a:pt x="3008" y="6338"/>
                  </a:cubicBezTo>
                  <a:cubicBezTo>
                    <a:pt x="3516" y="4691"/>
                    <a:pt x="4686" y="3300"/>
                    <a:pt x="6060" y="2259"/>
                  </a:cubicBezTo>
                  <a:cubicBezTo>
                    <a:pt x="6179" y="2166"/>
                    <a:pt x="6306" y="2075"/>
                    <a:pt x="6432" y="1990"/>
                  </a:cubicBezTo>
                  <a:cubicBezTo>
                    <a:pt x="5775" y="899"/>
                    <a:pt x="4584" y="135"/>
                    <a:pt x="3312" y="17"/>
                  </a:cubicBezTo>
                  <a:cubicBezTo>
                    <a:pt x="3196" y="6"/>
                    <a:pt x="3080" y="1"/>
                    <a:pt x="29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51"/>
            <p:cNvSpPr/>
            <p:nvPr/>
          </p:nvSpPr>
          <p:spPr>
            <a:xfrm>
              <a:off x="4328715" y="-890529"/>
              <a:ext cx="841608" cy="433254"/>
            </a:xfrm>
            <a:custGeom>
              <a:rect b="b" l="l" r="r" t="t"/>
              <a:pathLst>
                <a:path extrusionOk="0" h="7012" w="13621">
                  <a:moveTo>
                    <a:pt x="6882" y="0"/>
                  </a:moveTo>
                  <a:cubicBezTo>
                    <a:pt x="6389" y="0"/>
                    <a:pt x="5897" y="112"/>
                    <a:pt x="5459" y="336"/>
                  </a:cubicBezTo>
                  <a:cubicBezTo>
                    <a:pt x="4792" y="682"/>
                    <a:pt x="4267" y="1281"/>
                    <a:pt x="3993" y="1979"/>
                  </a:cubicBezTo>
                  <a:cubicBezTo>
                    <a:pt x="3565" y="1673"/>
                    <a:pt x="3037" y="1509"/>
                    <a:pt x="2509" y="1509"/>
                  </a:cubicBezTo>
                  <a:cubicBezTo>
                    <a:pt x="2238" y="1509"/>
                    <a:pt x="1967" y="1552"/>
                    <a:pt x="1710" y="1642"/>
                  </a:cubicBezTo>
                  <a:cubicBezTo>
                    <a:pt x="846" y="1941"/>
                    <a:pt x="183" y="2756"/>
                    <a:pt x="66" y="3664"/>
                  </a:cubicBezTo>
                  <a:cubicBezTo>
                    <a:pt x="0" y="4135"/>
                    <a:pt x="87" y="4618"/>
                    <a:pt x="289" y="5045"/>
                  </a:cubicBezTo>
                  <a:cubicBezTo>
                    <a:pt x="424" y="5028"/>
                    <a:pt x="560" y="5020"/>
                    <a:pt x="697" y="5020"/>
                  </a:cubicBezTo>
                  <a:cubicBezTo>
                    <a:pt x="1181" y="5020"/>
                    <a:pt x="1671" y="5125"/>
                    <a:pt x="2121" y="5307"/>
                  </a:cubicBezTo>
                  <a:cubicBezTo>
                    <a:pt x="2685" y="5538"/>
                    <a:pt x="3194" y="5881"/>
                    <a:pt x="3655" y="6283"/>
                  </a:cubicBezTo>
                  <a:cubicBezTo>
                    <a:pt x="4422" y="5492"/>
                    <a:pt x="5521" y="5023"/>
                    <a:pt x="6623" y="5023"/>
                  </a:cubicBezTo>
                  <a:cubicBezTo>
                    <a:pt x="6738" y="5023"/>
                    <a:pt x="6852" y="5028"/>
                    <a:pt x="6966" y="5038"/>
                  </a:cubicBezTo>
                  <a:cubicBezTo>
                    <a:pt x="8238" y="5156"/>
                    <a:pt x="9429" y="5921"/>
                    <a:pt x="10086" y="7011"/>
                  </a:cubicBezTo>
                  <a:cubicBezTo>
                    <a:pt x="10695" y="6588"/>
                    <a:pt x="11358" y="6244"/>
                    <a:pt x="12075" y="6069"/>
                  </a:cubicBezTo>
                  <a:cubicBezTo>
                    <a:pt x="12371" y="5998"/>
                    <a:pt x="12680" y="5961"/>
                    <a:pt x="12989" y="5961"/>
                  </a:cubicBezTo>
                  <a:cubicBezTo>
                    <a:pt x="13131" y="5961"/>
                    <a:pt x="13272" y="5969"/>
                    <a:pt x="13412" y="5985"/>
                  </a:cubicBezTo>
                  <a:cubicBezTo>
                    <a:pt x="13620" y="5048"/>
                    <a:pt x="13343" y="4000"/>
                    <a:pt x="12656" y="3323"/>
                  </a:cubicBezTo>
                  <a:cubicBezTo>
                    <a:pt x="12129" y="2803"/>
                    <a:pt x="11386" y="2526"/>
                    <a:pt x="10647" y="2526"/>
                  </a:cubicBezTo>
                  <a:cubicBezTo>
                    <a:pt x="10412" y="2526"/>
                    <a:pt x="10177" y="2554"/>
                    <a:pt x="9949" y="2612"/>
                  </a:cubicBezTo>
                  <a:cubicBezTo>
                    <a:pt x="9801" y="1696"/>
                    <a:pt x="9222" y="857"/>
                    <a:pt x="8414" y="394"/>
                  </a:cubicBezTo>
                  <a:cubicBezTo>
                    <a:pt x="7951" y="132"/>
                    <a:pt x="7416" y="0"/>
                    <a:pt x="6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51"/>
            <p:cNvSpPr/>
            <p:nvPr/>
          </p:nvSpPr>
          <p:spPr>
            <a:xfrm>
              <a:off x="4250369" y="-211437"/>
              <a:ext cx="1020791" cy="767215"/>
            </a:xfrm>
            <a:custGeom>
              <a:rect b="b" l="l" r="r" t="t"/>
              <a:pathLst>
                <a:path extrusionOk="0" h="12417" w="16521">
                  <a:moveTo>
                    <a:pt x="7957" y="1"/>
                  </a:moveTo>
                  <a:cubicBezTo>
                    <a:pt x="7873" y="1"/>
                    <a:pt x="7793" y="47"/>
                    <a:pt x="7763" y="155"/>
                  </a:cubicBezTo>
                  <a:cubicBezTo>
                    <a:pt x="7508" y="1064"/>
                    <a:pt x="7341" y="1994"/>
                    <a:pt x="7276" y="2936"/>
                  </a:cubicBezTo>
                  <a:cubicBezTo>
                    <a:pt x="7238" y="3483"/>
                    <a:pt x="7232" y="4030"/>
                    <a:pt x="7258" y="4575"/>
                  </a:cubicBezTo>
                  <a:cubicBezTo>
                    <a:pt x="6761" y="3553"/>
                    <a:pt x="6078" y="2624"/>
                    <a:pt x="5230" y="1860"/>
                  </a:cubicBezTo>
                  <a:cubicBezTo>
                    <a:pt x="4396" y="1108"/>
                    <a:pt x="3346" y="475"/>
                    <a:pt x="2202" y="475"/>
                  </a:cubicBezTo>
                  <a:cubicBezTo>
                    <a:pt x="2069" y="475"/>
                    <a:pt x="1935" y="483"/>
                    <a:pt x="1800" y="501"/>
                  </a:cubicBezTo>
                  <a:cubicBezTo>
                    <a:pt x="1261" y="572"/>
                    <a:pt x="717" y="812"/>
                    <a:pt x="381" y="1256"/>
                  </a:cubicBezTo>
                  <a:cubicBezTo>
                    <a:pt x="12" y="1743"/>
                    <a:pt x="0" y="2380"/>
                    <a:pt x="245" y="2928"/>
                  </a:cubicBezTo>
                  <a:cubicBezTo>
                    <a:pt x="737" y="4037"/>
                    <a:pt x="2047" y="4770"/>
                    <a:pt x="3129" y="5191"/>
                  </a:cubicBezTo>
                  <a:cubicBezTo>
                    <a:pt x="4206" y="5611"/>
                    <a:pt x="5362" y="5769"/>
                    <a:pt x="6516" y="5769"/>
                  </a:cubicBezTo>
                  <a:cubicBezTo>
                    <a:pt x="6798" y="5769"/>
                    <a:pt x="7079" y="5760"/>
                    <a:pt x="7360" y="5742"/>
                  </a:cubicBezTo>
                  <a:cubicBezTo>
                    <a:pt x="7665" y="8108"/>
                    <a:pt x="8559" y="10395"/>
                    <a:pt x="9980" y="12327"/>
                  </a:cubicBezTo>
                  <a:cubicBezTo>
                    <a:pt x="10026" y="12390"/>
                    <a:pt x="10084" y="12417"/>
                    <a:pt x="10142" y="12417"/>
                  </a:cubicBezTo>
                  <a:cubicBezTo>
                    <a:pt x="10307" y="12417"/>
                    <a:pt x="10469" y="12201"/>
                    <a:pt x="10336" y="12022"/>
                  </a:cubicBezTo>
                  <a:cubicBezTo>
                    <a:pt x="10006" y="11573"/>
                    <a:pt x="9705" y="11103"/>
                    <a:pt x="9436" y="10616"/>
                  </a:cubicBezTo>
                  <a:lnTo>
                    <a:pt x="9436" y="10616"/>
                  </a:lnTo>
                  <a:cubicBezTo>
                    <a:pt x="9480" y="10616"/>
                    <a:pt x="9525" y="10617"/>
                    <a:pt x="9569" y="10617"/>
                  </a:cubicBezTo>
                  <a:cubicBezTo>
                    <a:pt x="10921" y="10617"/>
                    <a:pt x="12286" y="10421"/>
                    <a:pt x="13527" y="9871"/>
                  </a:cubicBezTo>
                  <a:cubicBezTo>
                    <a:pt x="14589" y="9400"/>
                    <a:pt x="15864" y="8612"/>
                    <a:pt x="16304" y="7478"/>
                  </a:cubicBezTo>
                  <a:cubicBezTo>
                    <a:pt x="16521" y="6920"/>
                    <a:pt x="16483" y="6282"/>
                    <a:pt x="16091" y="5814"/>
                  </a:cubicBezTo>
                  <a:cubicBezTo>
                    <a:pt x="15734" y="5385"/>
                    <a:pt x="15182" y="5170"/>
                    <a:pt x="14638" y="5125"/>
                  </a:cubicBezTo>
                  <a:cubicBezTo>
                    <a:pt x="14551" y="5117"/>
                    <a:pt x="14465" y="5114"/>
                    <a:pt x="14380" y="5114"/>
                  </a:cubicBezTo>
                  <a:cubicBezTo>
                    <a:pt x="13180" y="5114"/>
                    <a:pt x="12106" y="5817"/>
                    <a:pt x="11274" y="6638"/>
                  </a:cubicBezTo>
                  <a:cubicBezTo>
                    <a:pt x="10307" y="7592"/>
                    <a:pt x="9586" y="8768"/>
                    <a:pt x="9137" y="10047"/>
                  </a:cubicBezTo>
                  <a:cubicBezTo>
                    <a:pt x="8490" y="8736"/>
                    <a:pt x="8055" y="7321"/>
                    <a:pt x="7850" y="5875"/>
                  </a:cubicBezTo>
                  <a:lnTo>
                    <a:pt x="7850" y="5875"/>
                  </a:lnTo>
                  <a:cubicBezTo>
                    <a:pt x="7890" y="5875"/>
                    <a:pt x="7930" y="5875"/>
                    <a:pt x="7970" y="5875"/>
                  </a:cubicBezTo>
                  <a:cubicBezTo>
                    <a:pt x="9325" y="5875"/>
                    <a:pt x="10693" y="5681"/>
                    <a:pt x="11937" y="5130"/>
                  </a:cubicBezTo>
                  <a:cubicBezTo>
                    <a:pt x="12998" y="4659"/>
                    <a:pt x="14273" y="3870"/>
                    <a:pt x="14714" y="2736"/>
                  </a:cubicBezTo>
                  <a:cubicBezTo>
                    <a:pt x="14932" y="2180"/>
                    <a:pt x="14893" y="1542"/>
                    <a:pt x="14502" y="1074"/>
                  </a:cubicBezTo>
                  <a:cubicBezTo>
                    <a:pt x="14145" y="645"/>
                    <a:pt x="13593" y="430"/>
                    <a:pt x="13049" y="385"/>
                  </a:cubicBezTo>
                  <a:cubicBezTo>
                    <a:pt x="12962" y="377"/>
                    <a:pt x="12876" y="374"/>
                    <a:pt x="12791" y="374"/>
                  </a:cubicBezTo>
                  <a:cubicBezTo>
                    <a:pt x="11591" y="374"/>
                    <a:pt x="10517" y="1077"/>
                    <a:pt x="9686" y="1898"/>
                  </a:cubicBezTo>
                  <a:cubicBezTo>
                    <a:pt x="8846" y="2727"/>
                    <a:pt x="8192" y="3721"/>
                    <a:pt x="7741" y="4808"/>
                  </a:cubicBezTo>
                  <a:cubicBezTo>
                    <a:pt x="7643" y="3301"/>
                    <a:pt x="7793" y="1779"/>
                    <a:pt x="8205" y="315"/>
                  </a:cubicBezTo>
                  <a:cubicBezTo>
                    <a:pt x="8256" y="132"/>
                    <a:pt x="8100" y="1"/>
                    <a:pt x="7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51"/>
            <p:cNvSpPr/>
            <p:nvPr/>
          </p:nvSpPr>
          <p:spPr>
            <a:xfrm>
              <a:off x="4003283" y="83606"/>
              <a:ext cx="1350814" cy="1762175"/>
            </a:xfrm>
            <a:custGeom>
              <a:rect b="b" l="l" r="r" t="t"/>
              <a:pathLst>
                <a:path extrusionOk="0" h="37740" w="28930">
                  <a:moveTo>
                    <a:pt x="28582" y="1"/>
                  </a:moveTo>
                  <a:cubicBezTo>
                    <a:pt x="28474" y="1"/>
                    <a:pt x="28374" y="63"/>
                    <a:pt x="28353" y="207"/>
                  </a:cubicBezTo>
                  <a:cubicBezTo>
                    <a:pt x="28013" y="2496"/>
                    <a:pt x="26879" y="4600"/>
                    <a:pt x="25148" y="6135"/>
                  </a:cubicBezTo>
                  <a:cubicBezTo>
                    <a:pt x="24936" y="6326"/>
                    <a:pt x="25134" y="6610"/>
                    <a:pt x="25360" y="6610"/>
                  </a:cubicBezTo>
                  <a:cubicBezTo>
                    <a:pt x="25424" y="6610"/>
                    <a:pt x="25489" y="6588"/>
                    <a:pt x="25548" y="6535"/>
                  </a:cubicBezTo>
                  <a:cubicBezTo>
                    <a:pt x="27342" y="4941"/>
                    <a:pt x="28543" y="2728"/>
                    <a:pt x="28898" y="356"/>
                  </a:cubicBezTo>
                  <a:cubicBezTo>
                    <a:pt x="28930" y="141"/>
                    <a:pt x="28746" y="1"/>
                    <a:pt x="28582" y="1"/>
                  </a:cubicBezTo>
                  <a:close/>
                  <a:moveTo>
                    <a:pt x="22912" y="8059"/>
                  </a:moveTo>
                  <a:cubicBezTo>
                    <a:pt x="22866" y="8059"/>
                    <a:pt x="22818" y="8072"/>
                    <a:pt x="22768" y="8101"/>
                  </a:cubicBezTo>
                  <a:cubicBezTo>
                    <a:pt x="19026" y="10241"/>
                    <a:pt x="14971" y="11791"/>
                    <a:pt x="10755" y="12695"/>
                  </a:cubicBezTo>
                  <a:cubicBezTo>
                    <a:pt x="10701" y="12705"/>
                    <a:pt x="10659" y="12727"/>
                    <a:pt x="10628" y="12756"/>
                  </a:cubicBezTo>
                  <a:cubicBezTo>
                    <a:pt x="9955" y="11917"/>
                    <a:pt x="8978" y="11333"/>
                    <a:pt x="7880" y="11206"/>
                  </a:cubicBezTo>
                  <a:cubicBezTo>
                    <a:pt x="7722" y="11188"/>
                    <a:pt x="7563" y="11179"/>
                    <a:pt x="7405" y="11179"/>
                  </a:cubicBezTo>
                  <a:cubicBezTo>
                    <a:pt x="6038" y="11179"/>
                    <a:pt x="4729" y="11859"/>
                    <a:pt x="3940" y="12989"/>
                  </a:cubicBezTo>
                  <a:cubicBezTo>
                    <a:pt x="3295" y="13916"/>
                    <a:pt x="3039" y="15018"/>
                    <a:pt x="3051" y="16128"/>
                  </a:cubicBezTo>
                  <a:cubicBezTo>
                    <a:pt x="1107" y="17912"/>
                    <a:pt x="0" y="20507"/>
                    <a:pt x="54" y="23146"/>
                  </a:cubicBezTo>
                  <a:cubicBezTo>
                    <a:pt x="58" y="23329"/>
                    <a:pt x="201" y="23420"/>
                    <a:pt x="343" y="23420"/>
                  </a:cubicBezTo>
                  <a:cubicBezTo>
                    <a:pt x="485" y="23420"/>
                    <a:pt x="625" y="23329"/>
                    <a:pt x="621" y="23146"/>
                  </a:cubicBezTo>
                  <a:cubicBezTo>
                    <a:pt x="572" y="20815"/>
                    <a:pt x="1479" y="18540"/>
                    <a:pt x="3099" y="16872"/>
                  </a:cubicBezTo>
                  <a:cubicBezTo>
                    <a:pt x="3135" y="17190"/>
                    <a:pt x="3192" y="17507"/>
                    <a:pt x="3266" y="17816"/>
                  </a:cubicBezTo>
                  <a:cubicBezTo>
                    <a:pt x="3897" y="20448"/>
                    <a:pt x="5887" y="23757"/>
                    <a:pt x="8850" y="23757"/>
                  </a:cubicBezTo>
                  <a:cubicBezTo>
                    <a:pt x="9186" y="23757"/>
                    <a:pt x="9535" y="23715"/>
                    <a:pt x="9896" y="23624"/>
                  </a:cubicBezTo>
                  <a:cubicBezTo>
                    <a:pt x="10224" y="23542"/>
                    <a:pt x="10119" y="23068"/>
                    <a:pt x="9820" y="23068"/>
                  </a:cubicBezTo>
                  <a:cubicBezTo>
                    <a:pt x="9796" y="23068"/>
                    <a:pt x="9771" y="23071"/>
                    <a:pt x="9744" y="23077"/>
                  </a:cubicBezTo>
                  <a:cubicBezTo>
                    <a:pt x="9472" y="23146"/>
                    <a:pt x="9200" y="23178"/>
                    <a:pt x="8932" y="23178"/>
                  </a:cubicBezTo>
                  <a:cubicBezTo>
                    <a:pt x="7607" y="23178"/>
                    <a:pt x="6375" y="22392"/>
                    <a:pt x="5544" y="21360"/>
                  </a:cubicBezTo>
                  <a:cubicBezTo>
                    <a:pt x="4621" y="20213"/>
                    <a:pt x="4007" y="18721"/>
                    <a:pt x="3731" y="17283"/>
                  </a:cubicBezTo>
                  <a:cubicBezTo>
                    <a:pt x="3455" y="15846"/>
                    <a:pt x="3635" y="14226"/>
                    <a:pt x="4590" y="13061"/>
                  </a:cubicBezTo>
                  <a:cubicBezTo>
                    <a:pt x="5278" y="12226"/>
                    <a:pt x="6340" y="11742"/>
                    <a:pt x="7412" y="11742"/>
                  </a:cubicBezTo>
                  <a:cubicBezTo>
                    <a:pt x="7686" y="11742"/>
                    <a:pt x="7960" y="11773"/>
                    <a:pt x="8229" y="11839"/>
                  </a:cubicBezTo>
                  <a:cubicBezTo>
                    <a:pt x="9481" y="12142"/>
                    <a:pt x="10486" y="13140"/>
                    <a:pt x="10846" y="14368"/>
                  </a:cubicBezTo>
                  <a:cubicBezTo>
                    <a:pt x="10887" y="14507"/>
                    <a:pt x="10998" y="14567"/>
                    <a:pt x="11111" y="14567"/>
                  </a:cubicBezTo>
                  <a:cubicBezTo>
                    <a:pt x="11281" y="14567"/>
                    <a:pt x="11455" y="14428"/>
                    <a:pt x="11393" y="14217"/>
                  </a:cubicBezTo>
                  <a:cubicBezTo>
                    <a:pt x="11291" y="13868"/>
                    <a:pt x="11145" y="13534"/>
                    <a:pt x="10958" y="13227"/>
                  </a:cubicBezTo>
                  <a:cubicBezTo>
                    <a:pt x="15201" y="12313"/>
                    <a:pt x="19288" y="10742"/>
                    <a:pt x="23055" y="8588"/>
                  </a:cubicBezTo>
                  <a:cubicBezTo>
                    <a:pt x="23324" y="8434"/>
                    <a:pt x="23161" y="8059"/>
                    <a:pt x="22912" y="8059"/>
                  </a:cubicBezTo>
                  <a:close/>
                  <a:moveTo>
                    <a:pt x="15951" y="31904"/>
                  </a:moveTo>
                  <a:lnTo>
                    <a:pt x="15938" y="31911"/>
                  </a:lnTo>
                  <a:cubicBezTo>
                    <a:pt x="16799" y="34312"/>
                    <a:pt x="18493" y="36404"/>
                    <a:pt x="20668" y="37740"/>
                  </a:cubicBezTo>
                  <a:cubicBezTo>
                    <a:pt x="20547" y="36830"/>
                    <a:pt x="20521" y="35904"/>
                    <a:pt x="20591" y="34986"/>
                  </a:cubicBezTo>
                  <a:cubicBezTo>
                    <a:pt x="18817" y="34351"/>
                    <a:pt x="17153" y="33343"/>
                    <a:pt x="15951" y="31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51"/>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51"/>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51"/>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51"/>
            <p:cNvSpPr/>
            <p:nvPr/>
          </p:nvSpPr>
          <p:spPr>
            <a:xfrm>
              <a:off x="4775148" y="949042"/>
              <a:ext cx="311065" cy="311112"/>
            </a:xfrm>
            <a:custGeom>
              <a:rect b="b" l="l" r="r" t="t"/>
              <a:pathLst>
                <a:path extrusionOk="0" h="6663" w="6662">
                  <a:moveTo>
                    <a:pt x="3331" y="0"/>
                  </a:moveTo>
                  <a:cubicBezTo>
                    <a:pt x="1492" y="0"/>
                    <a:pt x="0" y="1492"/>
                    <a:pt x="0" y="3331"/>
                  </a:cubicBezTo>
                  <a:cubicBezTo>
                    <a:pt x="0" y="5172"/>
                    <a:pt x="1492" y="6662"/>
                    <a:pt x="3331" y="6662"/>
                  </a:cubicBezTo>
                  <a:cubicBezTo>
                    <a:pt x="5170" y="6662"/>
                    <a:pt x="6662" y="5172"/>
                    <a:pt x="6662" y="3331"/>
                  </a:cubicBezTo>
                  <a:cubicBezTo>
                    <a:pt x="6662" y="1492"/>
                    <a:pt x="5170" y="0"/>
                    <a:pt x="3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3" name="Shape 4273"/>
        <p:cNvGrpSpPr/>
        <p:nvPr/>
      </p:nvGrpSpPr>
      <p:grpSpPr>
        <a:xfrm>
          <a:off x="0" y="0"/>
          <a:ext cx="0" cy="0"/>
          <a:chOff x="0" y="0"/>
          <a:chExt cx="0" cy="0"/>
        </a:xfrm>
      </p:grpSpPr>
      <p:sp>
        <p:nvSpPr>
          <p:cNvPr id="4274" name="Google Shape;4274;p252"/>
          <p:cNvSpPr/>
          <p:nvPr/>
        </p:nvSpPr>
        <p:spPr>
          <a:xfrm>
            <a:off x="4625975" y="0"/>
            <a:ext cx="42987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52"/>
          <p:cNvSpPr/>
          <p:nvPr/>
        </p:nvSpPr>
        <p:spPr>
          <a:xfrm rot="2247190">
            <a:off x="484309" y="2002395"/>
            <a:ext cx="2926972" cy="2841501"/>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6" name="Google Shape;4276;p252"/>
          <p:cNvGrpSpPr/>
          <p:nvPr/>
        </p:nvGrpSpPr>
        <p:grpSpPr>
          <a:xfrm flipH="1">
            <a:off x="597601" y="539499"/>
            <a:ext cx="2887039" cy="3669156"/>
            <a:chOff x="5955579" y="1143547"/>
            <a:chExt cx="2400664" cy="3051273"/>
          </a:xfrm>
        </p:grpSpPr>
        <p:sp>
          <p:nvSpPr>
            <p:cNvPr id="4277" name="Google Shape;4277;p252"/>
            <p:cNvSpPr/>
            <p:nvPr/>
          </p:nvSpPr>
          <p:spPr>
            <a:xfrm>
              <a:off x="5955579" y="1552571"/>
              <a:ext cx="1884037" cy="2642250"/>
            </a:xfrm>
            <a:custGeom>
              <a:rect b="b" l="l" r="r" t="t"/>
              <a:pathLst>
                <a:path extrusionOk="0" h="39877" w="28434">
                  <a:moveTo>
                    <a:pt x="11626" y="0"/>
                  </a:moveTo>
                  <a:cubicBezTo>
                    <a:pt x="10632" y="331"/>
                    <a:pt x="9736" y="786"/>
                    <a:pt x="8941" y="1321"/>
                  </a:cubicBezTo>
                  <a:cubicBezTo>
                    <a:pt x="6578" y="2904"/>
                    <a:pt x="4895" y="5319"/>
                    <a:pt x="4099" y="8046"/>
                  </a:cubicBezTo>
                  <a:cubicBezTo>
                    <a:pt x="3937" y="8599"/>
                    <a:pt x="3828" y="9029"/>
                    <a:pt x="3813" y="9137"/>
                  </a:cubicBezTo>
                  <a:cubicBezTo>
                    <a:pt x="3615" y="10621"/>
                    <a:pt x="3870" y="12158"/>
                    <a:pt x="3540" y="13622"/>
                  </a:cubicBezTo>
                  <a:cubicBezTo>
                    <a:pt x="3133" y="15429"/>
                    <a:pt x="1891" y="16924"/>
                    <a:pt x="574" y="18225"/>
                  </a:cubicBezTo>
                  <a:cubicBezTo>
                    <a:pt x="313" y="18480"/>
                    <a:pt x="31" y="18769"/>
                    <a:pt x="15" y="19134"/>
                  </a:cubicBezTo>
                  <a:cubicBezTo>
                    <a:pt x="1" y="19460"/>
                    <a:pt x="203" y="19752"/>
                    <a:pt x="423" y="19997"/>
                  </a:cubicBezTo>
                  <a:cubicBezTo>
                    <a:pt x="952" y="20595"/>
                    <a:pt x="1623" y="21070"/>
                    <a:pt x="2363" y="21377"/>
                  </a:cubicBezTo>
                  <a:cubicBezTo>
                    <a:pt x="2167" y="21822"/>
                    <a:pt x="1969" y="22267"/>
                    <a:pt x="1769" y="22715"/>
                  </a:cubicBezTo>
                  <a:cubicBezTo>
                    <a:pt x="1695" y="22881"/>
                    <a:pt x="1622" y="23052"/>
                    <a:pt x="1638" y="23232"/>
                  </a:cubicBezTo>
                  <a:cubicBezTo>
                    <a:pt x="1669" y="23501"/>
                    <a:pt x="1897" y="23702"/>
                    <a:pt x="2111" y="23862"/>
                  </a:cubicBezTo>
                  <a:cubicBezTo>
                    <a:pt x="2305" y="24004"/>
                    <a:pt x="2505" y="24140"/>
                    <a:pt x="2711" y="24263"/>
                  </a:cubicBezTo>
                  <a:cubicBezTo>
                    <a:pt x="2598" y="24490"/>
                    <a:pt x="2406" y="24691"/>
                    <a:pt x="2233" y="24884"/>
                  </a:cubicBezTo>
                  <a:cubicBezTo>
                    <a:pt x="1993" y="25160"/>
                    <a:pt x="1762" y="25509"/>
                    <a:pt x="1842" y="25868"/>
                  </a:cubicBezTo>
                  <a:cubicBezTo>
                    <a:pt x="1898" y="26126"/>
                    <a:pt x="2105" y="26319"/>
                    <a:pt x="2284" y="26512"/>
                  </a:cubicBezTo>
                  <a:cubicBezTo>
                    <a:pt x="2917" y="27213"/>
                    <a:pt x="3297" y="28144"/>
                    <a:pt x="3338" y="29086"/>
                  </a:cubicBezTo>
                  <a:cubicBezTo>
                    <a:pt x="3368" y="29919"/>
                    <a:pt x="3169" y="30844"/>
                    <a:pt x="3650" y="31520"/>
                  </a:cubicBezTo>
                  <a:cubicBezTo>
                    <a:pt x="3918" y="31892"/>
                    <a:pt x="4351" y="32114"/>
                    <a:pt x="4800" y="32204"/>
                  </a:cubicBezTo>
                  <a:cubicBezTo>
                    <a:pt x="5005" y="32246"/>
                    <a:pt x="5213" y="32262"/>
                    <a:pt x="5421" y="32262"/>
                  </a:cubicBezTo>
                  <a:cubicBezTo>
                    <a:pt x="5670" y="32262"/>
                    <a:pt x="5919" y="32239"/>
                    <a:pt x="6165" y="32212"/>
                  </a:cubicBezTo>
                  <a:cubicBezTo>
                    <a:pt x="7204" y="32092"/>
                    <a:pt x="8215" y="31861"/>
                    <a:pt x="9203" y="31550"/>
                  </a:cubicBezTo>
                  <a:lnTo>
                    <a:pt x="9203" y="31550"/>
                  </a:lnTo>
                  <a:cubicBezTo>
                    <a:pt x="9214" y="32677"/>
                    <a:pt x="9175" y="33801"/>
                    <a:pt x="9091" y="34922"/>
                  </a:cubicBezTo>
                  <a:lnTo>
                    <a:pt x="9095" y="34922"/>
                  </a:lnTo>
                  <a:lnTo>
                    <a:pt x="9091" y="34926"/>
                  </a:lnTo>
                  <a:cubicBezTo>
                    <a:pt x="8982" y="36396"/>
                    <a:pt x="8788" y="37857"/>
                    <a:pt x="8509" y="39304"/>
                  </a:cubicBezTo>
                  <a:lnTo>
                    <a:pt x="8493" y="39438"/>
                  </a:lnTo>
                  <a:cubicBezTo>
                    <a:pt x="9670" y="39739"/>
                    <a:pt x="10927" y="39877"/>
                    <a:pt x="12209" y="39877"/>
                  </a:cubicBezTo>
                  <a:cubicBezTo>
                    <a:pt x="17939" y="39877"/>
                    <a:pt x="24150" y="37123"/>
                    <a:pt x="25741" y="33939"/>
                  </a:cubicBezTo>
                  <a:cubicBezTo>
                    <a:pt x="25181" y="32427"/>
                    <a:pt x="24579" y="29358"/>
                    <a:pt x="24246" y="27777"/>
                  </a:cubicBezTo>
                  <a:cubicBezTo>
                    <a:pt x="24297" y="26901"/>
                    <a:pt x="24585" y="26028"/>
                    <a:pt x="24972" y="25232"/>
                  </a:cubicBezTo>
                  <a:cubicBezTo>
                    <a:pt x="25300" y="24548"/>
                    <a:pt x="25697" y="23898"/>
                    <a:pt x="26082" y="23241"/>
                  </a:cubicBezTo>
                  <a:cubicBezTo>
                    <a:pt x="26082" y="23241"/>
                    <a:pt x="26084" y="23240"/>
                    <a:pt x="26090" y="23227"/>
                  </a:cubicBezTo>
                  <a:cubicBezTo>
                    <a:pt x="26133" y="23154"/>
                    <a:pt x="26177" y="23081"/>
                    <a:pt x="26216" y="23007"/>
                  </a:cubicBezTo>
                  <a:cubicBezTo>
                    <a:pt x="26235" y="22984"/>
                    <a:pt x="26253" y="22953"/>
                    <a:pt x="26269" y="22920"/>
                  </a:cubicBezTo>
                  <a:cubicBezTo>
                    <a:pt x="26475" y="22553"/>
                    <a:pt x="26827" y="21889"/>
                    <a:pt x="27221" y="21006"/>
                  </a:cubicBezTo>
                  <a:cubicBezTo>
                    <a:pt x="27621" y="20115"/>
                    <a:pt x="28061" y="19003"/>
                    <a:pt x="28433" y="17756"/>
                  </a:cubicBezTo>
                  <a:lnTo>
                    <a:pt x="11626" y="17756"/>
                  </a:lnTo>
                  <a:lnTo>
                    <a:pt x="11626"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52"/>
            <p:cNvSpPr/>
            <p:nvPr/>
          </p:nvSpPr>
          <p:spPr>
            <a:xfrm>
              <a:off x="7696293" y="2944430"/>
              <a:ext cx="63146" cy="126755"/>
            </a:xfrm>
            <a:custGeom>
              <a:rect b="b" l="l" r="r" t="t"/>
              <a:pathLst>
                <a:path extrusionOk="0" h="1913" w="953">
                  <a:moveTo>
                    <a:pt x="953" y="0"/>
                  </a:moveTo>
                  <a:cubicBezTo>
                    <a:pt x="557" y="882"/>
                    <a:pt x="204" y="1549"/>
                    <a:pt x="0" y="1912"/>
                  </a:cubicBezTo>
                  <a:cubicBezTo>
                    <a:pt x="160" y="1638"/>
                    <a:pt x="315" y="1361"/>
                    <a:pt x="460" y="1082"/>
                  </a:cubicBezTo>
                  <a:cubicBezTo>
                    <a:pt x="637" y="735"/>
                    <a:pt x="802" y="374"/>
                    <a:pt x="953" y="0"/>
                  </a:cubicBezTo>
                  <a:close/>
                </a:path>
              </a:pathLst>
            </a:custGeom>
            <a:solidFill>
              <a:srgbClr val="93A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52"/>
            <p:cNvSpPr/>
            <p:nvPr/>
          </p:nvSpPr>
          <p:spPr>
            <a:xfrm>
              <a:off x="7684433" y="3077016"/>
              <a:ext cx="8349" cy="14577"/>
            </a:xfrm>
            <a:custGeom>
              <a:rect b="b" l="l" r="r" t="t"/>
              <a:pathLst>
                <a:path extrusionOk="0" h="220" w="126">
                  <a:moveTo>
                    <a:pt x="126" y="0"/>
                  </a:moveTo>
                  <a:cubicBezTo>
                    <a:pt x="95" y="57"/>
                    <a:pt x="69" y="103"/>
                    <a:pt x="48" y="140"/>
                  </a:cubicBezTo>
                  <a:lnTo>
                    <a:pt x="48" y="140"/>
                  </a:lnTo>
                  <a:cubicBezTo>
                    <a:pt x="75" y="95"/>
                    <a:pt x="101" y="48"/>
                    <a:pt x="126" y="0"/>
                  </a:cubicBezTo>
                  <a:close/>
                  <a:moveTo>
                    <a:pt x="48" y="140"/>
                  </a:moveTo>
                  <a:cubicBezTo>
                    <a:pt x="33" y="167"/>
                    <a:pt x="16" y="193"/>
                    <a:pt x="1" y="220"/>
                  </a:cubicBezTo>
                  <a:cubicBezTo>
                    <a:pt x="10" y="205"/>
                    <a:pt x="27" y="178"/>
                    <a:pt x="48" y="140"/>
                  </a:cubicBezTo>
                  <a:close/>
                </a:path>
              </a:pathLst>
            </a:custGeom>
            <a:solidFill>
              <a:srgbClr val="93A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52"/>
            <p:cNvSpPr/>
            <p:nvPr/>
          </p:nvSpPr>
          <p:spPr>
            <a:xfrm>
              <a:off x="6768853" y="1729816"/>
              <a:ext cx="587064" cy="956397"/>
            </a:xfrm>
            <a:custGeom>
              <a:rect b="b" l="l" r="r" t="t"/>
              <a:pathLst>
                <a:path extrusionOk="0" h="14434" w="8860">
                  <a:moveTo>
                    <a:pt x="4752" y="1"/>
                  </a:moveTo>
                  <a:cubicBezTo>
                    <a:pt x="3598" y="1"/>
                    <a:pt x="2666" y="936"/>
                    <a:pt x="2666" y="2087"/>
                  </a:cubicBezTo>
                  <a:cubicBezTo>
                    <a:pt x="2666" y="2702"/>
                    <a:pt x="2929" y="3253"/>
                    <a:pt x="3355" y="3635"/>
                  </a:cubicBezTo>
                  <a:cubicBezTo>
                    <a:pt x="3609" y="3867"/>
                    <a:pt x="3740" y="4202"/>
                    <a:pt x="3740" y="4543"/>
                  </a:cubicBezTo>
                  <a:lnTo>
                    <a:pt x="3740" y="4934"/>
                  </a:lnTo>
                  <a:lnTo>
                    <a:pt x="1" y="4934"/>
                  </a:lnTo>
                  <a:lnTo>
                    <a:pt x="1" y="14434"/>
                  </a:lnTo>
                  <a:lnTo>
                    <a:pt x="8859" y="14434"/>
                  </a:lnTo>
                  <a:lnTo>
                    <a:pt x="8859" y="12655"/>
                  </a:lnTo>
                  <a:cubicBezTo>
                    <a:pt x="8788" y="12686"/>
                    <a:pt x="8729" y="12727"/>
                    <a:pt x="8681" y="12778"/>
                  </a:cubicBezTo>
                  <a:cubicBezTo>
                    <a:pt x="8164" y="13353"/>
                    <a:pt x="7426" y="13680"/>
                    <a:pt x="6657" y="13680"/>
                  </a:cubicBezTo>
                  <a:cubicBezTo>
                    <a:pt x="5914" y="13680"/>
                    <a:pt x="5219" y="13388"/>
                    <a:pt x="4701" y="12859"/>
                  </a:cubicBezTo>
                  <a:cubicBezTo>
                    <a:pt x="4185" y="12327"/>
                    <a:pt x="3910" y="11628"/>
                    <a:pt x="3926" y="10886"/>
                  </a:cubicBezTo>
                  <a:cubicBezTo>
                    <a:pt x="3966" y="9450"/>
                    <a:pt x="5161" y="8256"/>
                    <a:pt x="6599" y="8225"/>
                  </a:cubicBezTo>
                  <a:lnTo>
                    <a:pt x="6648" y="8225"/>
                  </a:lnTo>
                  <a:cubicBezTo>
                    <a:pt x="7398" y="8225"/>
                    <a:pt x="8118" y="8534"/>
                    <a:pt x="8625" y="9069"/>
                  </a:cubicBezTo>
                  <a:cubicBezTo>
                    <a:pt x="8672" y="9117"/>
                    <a:pt x="8753" y="9189"/>
                    <a:pt x="8858" y="9239"/>
                  </a:cubicBezTo>
                  <a:lnTo>
                    <a:pt x="8858" y="4934"/>
                  </a:lnTo>
                  <a:lnTo>
                    <a:pt x="5761" y="4935"/>
                  </a:lnTo>
                  <a:lnTo>
                    <a:pt x="5761" y="4544"/>
                  </a:lnTo>
                  <a:cubicBezTo>
                    <a:pt x="5761" y="4184"/>
                    <a:pt x="5928" y="3849"/>
                    <a:pt x="6191" y="3598"/>
                  </a:cubicBezTo>
                  <a:cubicBezTo>
                    <a:pt x="6597" y="3207"/>
                    <a:pt x="6846" y="2651"/>
                    <a:pt x="6833" y="2043"/>
                  </a:cubicBezTo>
                  <a:cubicBezTo>
                    <a:pt x="6811" y="946"/>
                    <a:pt x="5901" y="28"/>
                    <a:pt x="48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252"/>
            <p:cNvSpPr/>
            <p:nvPr/>
          </p:nvSpPr>
          <p:spPr>
            <a:xfrm>
              <a:off x="6596312" y="1143547"/>
              <a:ext cx="767953" cy="931881"/>
            </a:xfrm>
            <a:custGeom>
              <a:rect b="b" l="l" r="r" t="t"/>
              <a:pathLst>
                <a:path extrusionOk="0" h="14064" w="11590">
                  <a:moveTo>
                    <a:pt x="2310" y="0"/>
                  </a:moveTo>
                  <a:cubicBezTo>
                    <a:pt x="2135" y="0"/>
                    <a:pt x="1958" y="23"/>
                    <a:pt x="1783" y="70"/>
                  </a:cubicBezTo>
                  <a:lnTo>
                    <a:pt x="1738" y="85"/>
                  </a:lnTo>
                  <a:cubicBezTo>
                    <a:pt x="627" y="413"/>
                    <a:pt x="1" y="1575"/>
                    <a:pt x="328" y="2677"/>
                  </a:cubicBezTo>
                  <a:cubicBezTo>
                    <a:pt x="502" y="3269"/>
                    <a:pt x="915" y="3722"/>
                    <a:pt x="1427" y="3968"/>
                  </a:cubicBezTo>
                  <a:cubicBezTo>
                    <a:pt x="1738" y="4115"/>
                    <a:pt x="1958" y="4400"/>
                    <a:pt x="2057" y="4730"/>
                  </a:cubicBezTo>
                  <a:lnTo>
                    <a:pt x="2167" y="5101"/>
                  </a:lnTo>
                  <a:lnTo>
                    <a:pt x="579" y="5573"/>
                  </a:lnTo>
                  <a:lnTo>
                    <a:pt x="3102" y="14064"/>
                  </a:lnTo>
                  <a:lnTo>
                    <a:pt x="6024" y="13196"/>
                  </a:lnTo>
                  <a:cubicBezTo>
                    <a:pt x="5973" y="13138"/>
                    <a:pt x="5918" y="13093"/>
                    <a:pt x="5854" y="13062"/>
                  </a:cubicBezTo>
                  <a:cubicBezTo>
                    <a:pt x="5156" y="12729"/>
                    <a:pt x="4631" y="12113"/>
                    <a:pt x="4413" y="11377"/>
                  </a:cubicBezTo>
                  <a:cubicBezTo>
                    <a:pt x="3984" y="9936"/>
                    <a:pt x="4807" y="8411"/>
                    <a:pt x="6254" y="7984"/>
                  </a:cubicBezTo>
                  <a:lnTo>
                    <a:pt x="6318" y="7966"/>
                  </a:lnTo>
                  <a:cubicBezTo>
                    <a:pt x="6546" y="7905"/>
                    <a:pt x="6777" y="7876"/>
                    <a:pt x="7005" y="7876"/>
                  </a:cubicBezTo>
                  <a:cubicBezTo>
                    <a:pt x="8164" y="7876"/>
                    <a:pt x="9259" y="8629"/>
                    <a:pt x="9626" y="9770"/>
                  </a:cubicBezTo>
                  <a:cubicBezTo>
                    <a:pt x="9857" y="10499"/>
                    <a:pt x="9772" y="11296"/>
                    <a:pt x="9397" y="11960"/>
                  </a:cubicBezTo>
                  <a:cubicBezTo>
                    <a:pt x="9361" y="12021"/>
                    <a:pt x="9313" y="12116"/>
                    <a:pt x="9293" y="12220"/>
                  </a:cubicBezTo>
                  <a:lnTo>
                    <a:pt x="11590" y="11538"/>
                  </a:lnTo>
                  <a:lnTo>
                    <a:pt x="10952" y="9394"/>
                  </a:lnTo>
                  <a:lnTo>
                    <a:pt x="10745" y="8692"/>
                  </a:lnTo>
                  <a:lnTo>
                    <a:pt x="9072" y="3051"/>
                  </a:lnTo>
                  <a:lnTo>
                    <a:pt x="4102" y="4523"/>
                  </a:lnTo>
                  <a:lnTo>
                    <a:pt x="3993" y="4151"/>
                  </a:lnTo>
                  <a:cubicBezTo>
                    <a:pt x="3890" y="3807"/>
                    <a:pt x="3957" y="3437"/>
                    <a:pt x="4136" y="3120"/>
                  </a:cubicBezTo>
                  <a:cubicBezTo>
                    <a:pt x="4413" y="2632"/>
                    <a:pt x="4495" y="2028"/>
                    <a:pt x="4310" y="1448"/>
                  </a:cubicBezTo>
                  <a:cubicBezTo>
                    <a:pt x="4031" y="577"/>
                    <a:pt x="3194" y="0"/>
                    <a:pt x="23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252"/>
            <p:cNvSpPr/>
            <p:nvPr/>
          </p:nvSpPr>
          <p:spPr>
            <a:xfrm>
              <a:off x="7069806" y="2099084"/>
              <a:ext cx="1286438" cy="586931"/>
            </a:xfrm>
            <a:custGeom>
              <a:rect b="b" l="l" r="r" t="t"/>
              <a:pathLst>
                <a:path extrusionOk="0" h="8858" w="19415">
                  <a:moveTo>
                    <a:pt x="11408" y="0"/>
                  </a:moveTo>
                  <a:cubicBezTo>
                    <a:pt x="11437" y="69"/>
                    <a:pt x="11479" y="131"/>
                    <a:pt x="11532" y="178"/>
                  </a:cubicBezTo>
                  <a:cubicBezTo>
                    <a:pt x="12104" y="694"/>
                    <a:pt x="12436" y="1434"/>
                    <a:pt x="12436" y="2203"/>
                  </a:cubicBezTo>
                  <a:cubicBezTo>
                    <a:pt x="12436" y="3709"/>
                    <a:pt x="11210" y="4934"/>
                    <a:pt x="9704" y="4934"/>
                  </a:cubicBezTo>
                  <a:cubicBezTo>
                    <a:pt x="9682" y="4934"/>
                    <a:pt x="9662" y="4932"/>
                    <a:pt x="9639" y="4932"/>
                  </a:cubicBezTo>
                  <a:cubicBezTo>
                    <a:pt x="8201" y="4897"/>
                    <a:pt x="7010" y="3701"/>
                    <a:pt x="6984" y="2264"/>
                  </a:cubicBezTo>
                  <a:cubicBezTo>
                    <a:pt x="6965" y="1499"/>
                    <a:pt x="7272" y="759"/>
                    <a:pt x="7824" y="230"/>
                  </a:cubicBezTo>
                  <a:cubicBezTo>
                    <a:pt x="7875" y="184"/>
                    <a:pt x="7945" y="105"/>
                    <a:pt x="7996" y="2"/>
                  </a:cubicBezTo>
                  <a:lnTo>
                    <a:pt x="4959" y="2"/>
                  </a:lnTo>
                  <a:lnTo>
                    <a:pt x="4959" y="4367"/>
                  </a:lnTo>
                  <a:lnTo>
                    <a:pt x="4567" y="4367"/>
                  </a:lnTo>
                  <a:cubicBezTo>
                    <a:pt x="4207" y="4367"/>
                    <a:pt x="3872" y="4199"/>
                    <a:pt x="3619" y="3936"/>
                  </a:cubicBezTo>
                  <a:cubicBezTo>
                    <a:pt x="3241" y="3536"/>
                    <a:pt x="2699" y="3291"/>
                    <a:pt x="2106" y="3291"/>
                  </a:cubicBezTo>
                  <a:lnTo>
                    <a:pt x="2067" y="3291"/>
                  </a:lnTo>
                  <a:cubicBezTo>
                    <a:pt x="972" y="3315"/>
                    <a:pt x="56" y="4227"/>
                    <a:pt x="28" y="5325"/>
                  </a:cubicBezTo>
                  <a:cubicBezTo>
                    <a:pt x="1" y="6501"/>
                    <a:pt x="944" y="7460"/>
                    <a:pt x="2115" y="7460"/>
                  </a:cubicBezTo>
                  <a:cubicBezTo>
                    <a:pt x="2727" y="7460"/>
                    <a:pt x="3279" y="7197"/>
                    <a:pt x="3663" y="6771"/>
                  </a:cubicBezTo>
                  <a:cubicBezTo>
                    <a:pt x="3890" y="6518"/>
                    <a:pt x="4230" y="6387"/>
                    <a:pt x="4570" y="6387"/>
                  </a:cubicBezTo>
                  <a:lnTo>
                    <a:pt x="4960" y="6387"/>
                  </a:lnTo>
                  <a:lnTo>
                    <a:pt x="4960" y="8858"/>
                  </a:lnTo>
                  <a:lnTo>
                    <a:pt x="14457" y="8858"/>
                  </a:lnTo>
                  <a:lnTo>
                    <a:pt x="14457" y="4798"/>
                  </a:lnTo>
                  <a:lnTo>
                    <a:pt x="14847" y="4798"/>
                  </a:lnTo>
                  <a:cubicBezTo>
                    <a:pt x="15209" y="4798"/>
                    <a:pt x="15543" y="4966"/>
                    <a:pt x="15796" y="5229"/>
                  </a:cubicBezTo>
                  <a:cubicBezTo>
                    <a:pt x="16174" y="5624"/>
                    <a:pt x="16710" y="5870"/>
                    <a:pt x="17304" y="5870"/>
                  </a:cubicBezTo>
                  <a:lnTo>
                    <a:pt x="17347" y="5870"/>
                  </a:lnTo>
                  <a:cubicBezTo>
                    <a:pt x="18443" y="5851"/>
                    <a:pt x="19359" y="4938"/>
                    <a:pt x="19387" y="3840"/>
                  </a:cubicBezTo>
                  <a:cubicBezTo>
                    <a:pt x="19415" y="2663"/>
                    <a:pt x="18471" y="1703"/>
                    <a:pt x="17301" y="1702"/>
                  </a:cubicBezTo>
                  <a:cubicBezTo>
                    <a:pt x="16689" y="1702"/>
                    <a:pt x="16136" y="1965"/>
                    <a:pt x="15752" y="2389"/>
                  </a:cubicBezTo>
                  <a:cubicBezTo>
                    <a:pt x="15526" y="2644"/>
                    <a:pt x="15185" y="2775"/>
                    <a:pt x="14845" y="2775"/>
                  </a:cubicBezTo>
                  <a:lnTo>
                    <a:pt x="14454" y="2775"/>
                  </a:lnTo>
                  <a:lnTo>
                    <a:pt x="144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252"/>
            <p:cNvSpPr/>
            <p:nvPr/>
          </p:nvSpPr>
          <p:spPr>
            <a:xfrm>
              <a:off x="7398124" y="1427074"/>
              <a:ext cx="629404" cy="956728"/>
            </a:xfrm>
            <a:custGeom>
              <a:rect b="b" l="l" r="r" t="t"/>
              <a:pathLst>
                <a:path extrusionOk="0" h="14439" w="9499">
                  <a:moveTo>
                    <a:pt x="7919" y="0"/>
                  </a:moveTo>
                  <a:lnTo>
                    <a:pt x="7919" y="390"/>
                  </a:lnTo>
                  <a:cubicBezTo>
                    <a:pt x="7919" y="731"/>
                    <a:pt x="8049" y="1070"/>
                    <a:pt x="8304" y="1297"/>
                  </a:cubicBezTo>
                  <a:cubicBezTo>
                    <a:pt x="8727" y="1681"/>
                    <a:pt x="8993" y="2233"/>
                    <a:pt x="8993" y="2845"/>
                  </a:cubicBezTo>
                  <a:cubicBezTo>
                    <a:pt x="8993" y="4001"/>
                    <a:pt x="8060" y="4936"/>
                    <a:pt x="6907" y="4936"/>
                  </a:cubicBezTo>
                  <a:cubicBezTo>
                    <a:pt x="6889" y="4936"/>
                    <a:pt x="6872" y="4933"/>
                    <a:pt x="6856" y="4933"/>
                  </a:cubicBezTo>
                  <a:cubicBezTo>
                    <a:pt x="6327" y="4919"/>
                    <a:pt x="5841" y="4701"/>
                    <a:pt x="5476" y="4354"/>
                  </a:cubicBezTo>
                  <a:cubicBezTo>
                    <a:pt x="5434" y="4315"/>
                    <a:pt x="5395" y="4275"/>
                    <a:pt x="5355" y="4231"/>
                  </a:cubicBezTo>
                  <a:cubicBezTo>
                    <a:pt x="5318" y="4187"/>
                    <a:pt x="5281" y="4139"/>
                    <a:pt x="5245" y="4096"/>
                  </a:cubicBezTo>
                  <a:cubicBezTo>
                    <a:pt x="5210" y="4052"/>
                    <a:pt x="5181" y="4008"/>
                    <a:pt x="5155" y="3965"/>
                  </a:cubicBezTo>
                  <a:cubicBezTo>
                    <a:pt x="4953" y="3652"/>
                    <a:pt x="4830" y="3287"/>
                    <a:pt x="4823" y="2896"/>
                  </a:cubicBezTo>
                  <a:cubicBezTo>
                    <a:pt x="4810" y="2286"/>
                    <a:pt x="5057" y="1730"/>
                    <a:pt x="5464" y="1342"/>
                  </a:cubicBezTo>
                  <a:cubicBezTo>
                    <a:pt x="5729" y="1090"/>
                    <a:pt x="5896" y="756"/>
                    <a:pt x="5896" y="394"/>
                  </a:cubicBezTo>
                  <a:lnTo>
                    <a:pt x="5896" y="3"/>
                  </a:lnTo>
                  <a:lnTo>
                    <a:pt x="1" y="3"/>
                  </a:lnTo>
                  <a:lnTo>
                    <a:pt x="1" y="5243"/>
                  </a:lnTo>
                  <a:lnTo>
                    <a:pt x="387" y="5243"/>
                  </a:lnTo>
                  <a:cubicBezTo>
                    <a:pt x="730" y="5243"/>
                    <a:pt x="1066" y="5112"/>
                    <a:pt x="1296" y="4859"/>
                  </a:cubicBezTo>
                  <a:cubicBezTo>
                    <a:pt x="1677" y="4436"/>
                    <a:pt x="2229" y="4170"/>
                    <a:pt x="2844" y="4170"/>
                  </a:cubicBezTo>
                  <a:cubicBezTo>
                    <a:pt x="4015" y="4170"/>
                    <a:pt x="4956" y="5129"/>
                    <a:pt x="4931" y="6306"/>
                  </a:cubicBezTo>
                  <a:cubicBezTo>
                    <a:pt x="4902" y="7403"/>
                    <a:pt x="3986" y="8316"/>
                    <a:pt x="2888" y="8340"/>
                  </a:cubicBezTo>
                  <a:lnTo>
                    <a:pt x="2850" y="8340"/>
                  </a:lnTo>
                  <a:cubicBezTo>
                    <a:pt x="2257" y="8340"/>
                    <a:pt x="1718" y="8094"/>
                    <a:pt x="1335" y="7694"/>
                  </a:cubicBezTo>
                  <a:cubicBezTo>
                    <a:pt x="1084" y="7431"/>
                    <a:pt x="749" y="7264"/>
                    <a:pt x="387" y="7264"/>
                  </a:cubicBezTo>
                  <a:lnTo>
                    <a:pt x="1" y="7264"/>
                  </a:lnTo>
                  <a:lnTo>
                    <a:pt x="1" y="9501"/>
                  </a:lnTo>
                  <a:lnTo>
                    <a:pt x="3739" y="9501"/>
                  </a:lnTo>
                  <a:lnTo>
                    <a:pt x="3739" y="9891"/>
                  </a:lnTo>
                  <a:cubicBezTo>
                    <a:pt x="3739" y="10253"/>
                    <a:pt x="3571" y="10587"/>
                    <a:pt x="3308" y="10839"/>
                  </a:cubicBezTo>
                  <a:cubicBezTo>
                    <a:pt x="2903" y="11229"/>
                    <a:pt x="2654" y="11785"/>
                    <a:pt x="2666" y="12392"/>
                  </a:cubicBezTo>
                  <a:cubicBezTo>
                    <a:pt x="2686" y="13489"/>
                    <a:pt x="3599" y="14408"/>
                    <a:pt x="4697" y="14434"/>
                  </a:cubicBezTo>
                  <a:cubicBezTo>
                    <a:pt x="4714" y="14434"/>
                    <a:pt x="4730" y="14439"/>
                    <a:pt x="4745" y="14439"/>
                  </a:cubicBezTo>
                  <a:cubicBezTo>
                    <a:pt x="5902" y="14439"/>
                    <a:pt x="6835" y="13501"/>
                    <a:pt x="6835" y="12348"/>
                  </a:cubicBezTo>
                  <a:cubicBezTo>
                    <a:pt x="6835" y="11735"/>
                    <a:pt x="6572" y="11183"/>
                    <a:pt x="6146" y="10800"/>
                  </a:cubicBezTo>
                  <a:cubicBezTo>
                    <a:pt x="5892" y="10570"/>
                    <a:pt x="5761" y="10233"/>
                    <a:pt x="5761" y="9894"/>
                  </a:cubicBezTo>
                  <a:lnTo>
                    <a:pt x="5761" y="9503"/>
                  </a:lnTo>
                  <a:lnTo>
                    <a:pt x="9499" y="9503"/>
                  </a:lnTo>
                  <a:lnTo>
                    <a:pt x="9499" y="3"/>
                  </a:lnTo>
                  <a:lnTo>
                    <a:pt x="9498" y="3"/>
                  </a:lnTo>
                  <a:lnTo>
                    <a:pt x="94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252"/>
            <p:cNvSpPr/>
            <p:nvPr/>
          </p:nvSpPr>
          <p:spPr>
            <a:xfrm>
              <a:off x="7076564" y="2512149"/>
              <a:ext cx="450899" cy="621718"/>
            </a:xfrm>
            <a:custGeom>
              <a:rect b="b" l="l" r="r" t="t"/>
              <a:pathLst>
                <a:path extrusionOk="0" h="9383" w="6805">
                  <a:moveTo>
                    <a:pt x="3825" y="0"/>
                  </a:moveTo>
                  <a:cubicBezTo>
                    <a:pt x="2898" y="0"/>
                    <a:pt x="1986" y="442"/>
                    <a:pt x="1366" y="1125"/>
                  </a:cubicBezTo>
                  <a:cubicBezTo>
                    <a:pt x="616" y="1950"/>
                    <a:pt x="259" y="3038"/>
                    <a:pt x="147" y="4131"/>
                  </a:cubicBezTo>
                  <a:lnTo>
                    <a:pt x="147" y="4134"/>
                  </a:lnTo>
                  <a:cubicBezTo>
                    <a:pt x="35" y="4729"/>
                    <a:pt x="1" y="5338"/>
                    <a:pt x="44" y="5941"/>
                  </a:cubicBezTo>
                  <a:cubicBezTo>
                    <a:pt x="114" y="6862"/>
                    <a:pt x="329" y="7913"/>
                    <a:pt x="943" y="8634"/>
                  </a:cubicBezTo>
                  <a:cubicBezTo>
                    <a:pt x="1374" y="9139"/>
                    <a:pt x="2022" y="9383"/>
                    <a:pt x="2673" y="9383"/>
                  </a:cubicBezTo>
                  <a:cubicBezTo>
                    <a:pt x="2933" y="9383"/>
                    <a:pt x="3193" y="9344"/>
                    <a:pt x="3440" y="9268"/>
                  </a:cubicBezTo>
                  <a:cubicBezTo>
                    <a:pt x="4378" y="8980"/>
                    <a:pt x="5095" y="8240"/>
                    <a:pt x="5570" y="7406"/>
                  </a:cubicBezTo>
                  <a:cubicBezTo>
                    <a:pt x="6107" y="6474"/>
                    <a:pt x="6491" y="5369"/>
                    <a:pt x="6654" y="4309"/>
                  </a:cubicBezTo>
                  <a:cubicBezTo>
                    <a:pt x="6805" y="3327"/>
                    <a:pt x="6726" y="2308"/>
                    <a:pt x="6223" y="1430"/>
                  </a:cubicBezTo>
                  <a:cubicBezTo>
                    <a:pt x="5777" y="665"/>
                    <a:pt x="5035" y="119"/>
                    <a:pt x="4146" y="18"/>
                  </a:cubicBezTo>
                  <a:cubicBezTo>
                    <a:pt x="4039" y="6"/>
                    <a:pt x="3932" y="0"/>
                    <a:pt x="3825"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252"/>
            <p:cNvSpPr/>
            <p:nvPr/>
          </p:nvSpPr>
          <p:spPr>
            <a:xfrm>
              <a:off x="6558213" y="2493000"/>
              <a:ext cx="1000990" cy="1373437"/>
            </a:xfrm>
            <a:custGeom>
              <a:rect b="b" l="l" r="r" t="t"/>
              <a:pathLst>
                <a:path extrusionOk="0" h="20728" w="15107">
                  <a:moveTo>
                    <a:pt x="11795" y="1"/>
                  </a:moveTo>
                  <a:cubicBezTo>
                    <a:pt x="11213" y="1"/>
                    <a:pt x="10624" y="150"/>
                    <a:pt x="10100" y="424"/>
                  </a:cubicBezTo>
                  <a:cubicBezTo>
                    <a:pt x="8950" y="1023"/>
                    <a:pt x="8236" y="2178"/>
                    <a:pt x="7886" y="3406"/>
                  </a:cubicBezTo>
                  <a:lnTo>
                    <a:pt x="2533" y="3406"/>
                  </a:lnTo>
                  <a:cubicBezTo>
                    <a:pt x="2257" y="3406"/>
                    <a:pt x="2257" y="3834"/>
                    <a:pt x="2533" y="3834"/>
                  </a:cubicBezTo>
                  <a:lnTo>
                    <a:pt x="7778" y="3834"/>
                  </a:lnTo>
                  <a:cubicBezTo>
                    <a:pt x="7755" y="3951"/>
                    <a:pt x="7730" y="4066"/>
                    <a:pt x="7712" y="4179"/>
                  </a:cubicBezTo>
                  <a:cubicBezTo>
                    <a:pt x="7685" y="4342"/>
                    <a:pt x="7823" y="4449"/>
                    <a:pt x="7947" y="4449"/>
                  </a:cubicBezTo>
                  <a:cubicBezTo>
                    <a:pt x="8030" y="4449"/>
                    <a:pt x="8106" y="4402"/>
                    <a:pt x="8123" y="4294"/>
                  </a:cubicBezTo>
                  <a:cubicBezTo>
                    <a:pt x="8318" y="3099"/>
                    <a:pt x="8824" y="1902"/>
                    <a:pt x="9792" y="1130"/>
                  </a:cubicBezTo>
                  <a:cubicBezTo>
                    <a:pt x="10349" y="688"/>
                    <a:pt x="11082" y="420"/>
                    <a:pt x="11803" y="420"/>
                  </a:cubicBezTo>
                  <a:cubicBezTo>
                    <a:pt x="12258" y="420"/>
                    <a:pt x="12709" y="526"/>
                    <a:pt x="13108" y="764"/>
                  </a:cubicBezTo>
                  <a:cubicBezTo>
                    <a:pt x="14213" y="1418"/>
                    <a:pt x="14612" y="2775"/>
                    <a:pt x="14541" y="3991"/>
                  </a:cubicBezTo>
                  <a:cubicBezTo>
                    <a:pt x="14466" y="5288"/>
                    <a:pt x="13994" y="6684"/>
                    <a:pt x="13263" y="7759"/>
                  </a:cubicBezTo>
                  <a:cubicBezTo>
                    <a:pt x="12618" y="8705"/>
                    <a:pt x="11555" y="9450"/>
                    <a:pt x="10407" y="9450"/>
                  </a:cubicBezTo>
                  <a:cubicBezTo>
                    <a:pt x="10164" y="9450"/>
                    <a:pt x="9917" y="9417"/>
                    <a:pt x="9670" y="9345"/>
                  </a:cubicBezTo>
                  <a:cubicBezTo>
                    <a:pt x="9648" y="9338"/>
                    <a:pt x="9627" y="9335"/>
                    <a:pt x="9607" y="9335"/>
                  </a:cubicBezTo>
                  <a:cubicBezTo>
                    <a:pt x="9389" y="9335"/>
                    <a:pt x="9313" y="9687"/>
                    <a:pt x="9555" y="9758"/>
                  </a:cubicBezTo>
                  <a:cubicBezTo>
                    <a:pt x="9834" y="9838"/>
                    <a:pt x="10115" y="9876"/>
                    <a:pt x="10394" y="9876"/>
                  </a:cubicBezTo>
                  <a:cubicBezTo>
                    <a:pt x="11471" y="9876"/>
                    <a:pt x="12514" y="9315"/>
                    <a:pt x="13225" y="8501"/>
                  </a:cubicBezTo>
                  <a:cubicBezTo>
                    <a:pt x="14184" y="7405"/>
                    <a:pt x="14737" y="5877"/>
                    <a:pt x="14926" y="4449"/>
                  </a:cubicBezTo>
                  <a:cubicBezTo>
                    <a:pt x="15106" y="3094"/>
                    <a:pt x="14808" y="1569"/>
                    <a:pt x="13702" y="659"/>
                  </a:cubicBezTo>
                  <a:cubicBezTo>
                    <a:pt x="13151" y="206"/>
                    <a:pt x="12477" y="1"/>
                    <a:pt x="11795" y="1"/>
                  </a:cubicBezTo>
                  <a:close/>
                  <a:moveTo>
                    <a:pt x="7973" y="13516"/>
                  </a:moveTo>
                  <a:cubicBezTo>
                    <a:pt x="5459" y="15005"/>
                    <a:pt x="2873" y="16492"/>
                    <a:pt x="111" y="17354"/>
                  </a:cubicBezTo>
                  <a:cubicBezTo>
                    <a:pt x="122" y="18481"/>
                    <a:pt x="86" y="19603"/>
                    <a:pt x="0" y="20727"/>
                  </a:cubicBezTo>
                  <a:cubicBezTo>
                    <a:pt x="5225" y="19718"/>
                    <a:pt x="7973" y="13516"/>
                    <a:pt x="7973" y="135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252"/>
            <p:cNvSpPr/>
            <p:nvPr/>
          </p:nvSpPr>
          <p:spPr>
            <a:xfrm>
              <a:off x="6475176" y="2848475"/>
              <a:ext cx="349702" cy="318646"/>
            </a:xfrm>
            <a:custGeom>
              <a:rect b="b" l="l" r="r" t="t"/>
              <a:pathLst>
                <a:path extrusionOk="0" h="6614" w="7259">
                  <a:moveTo>
                    <a:pt x="3630" y="1"/>
                  </a:moveTo>
                  <a:cubicBezTo>
                    <a:pt x="2784" y="1"/>
                    <a:pt x="1937" y="323"/>
                    <a:pt x="1292" y="969"/>
                  </a:cubicBezTo>
                  <a:cubicBezTo>
                    <a:pt x="1" y="2260"/>
                    <a:pt x="1" y="4354"/>
                    <a:pt x="1292" y="5645"/>
                  </a:cubicBezTo>
                  <a:cubicBezTo>
                    <a:pt x="1937" y="6290"/>
                    <a:pt x="2784" y="6613"/>
                    <a:pt x="3630" y="6613"/>
                  </a:cubicBezTo>
                  <a:cubicBezTo>
                    <a:pt x="4476" y="6613"/>
                    <a:pt x="5322" y="6290"/>
                    <a:pt x="5968" y="5645"/>
                  </a:cubicBezTo>
                  <a:cubicBezTo>
                    <a:pt x="7259" y="4354"/>
                    <a:pt x="7259" y="2260"/>
                    <a:pt x="5968" y="969"/>
                  </a:cubicBezTo>
                  <a:cubicBezTo>
                    <a:pt x="5322" y="323"/>
                    <a:pt x="4476" y="1"/>
                    <a:pt x="36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7" name="Google Shape;4287;p252"/>
          <p:cNvSpPr/>
          <p:nvPr/>
        </p:nvSpPr>
        <p:spPr>
          <a:xfrm rot="-10080091">
            <a:off x="3123390" y="1107727"/>
            <a:ext cx="206502" cy="206532"/>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252"/>
          <p:cNvSpPr/>
          <p:nvPr/>
        </p:nvSpPr>
        <p:spPr>
          <a:xfrm rot="-9787071">
            <a:off x="1605065" y="4259224"/>
            <a:ext cx="171905" cy="17194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252"/>
          <p:cNvSpPr/>
          <p:nvPr/>
        </p:nvSpPr>
        <p:spPr>
          <a:xfrm rot="-10311313">
            <a:off x="969552" y="3237781"/>
            <a:ext cx="171909" cy="17195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90" name="Google Shape;4290;p252"/>
          <p:cNvPicPr preferRelativeResize="0"/>
          <p:nvPr/>
        </p:nvPicPr>
        <p:blipFill>
          <a:blip r:embed="rId3">
            <a:alphaModFix/>
          </a:blip>
          <a:stretch>
            <a:fillRect/>
          </a:stretch>
        </p:blipFill>
        <p:spPr>
          <a:xfrm>
            <a:off x="4854730" y="76200"/>
            <a:ext cx="3855594" cy="4991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4" name="Shape 4294"/>
        <p:cNvGrpSpPr/>
        <p:nvPr/>
      </p:nvGrpSpPr>
      <p:grpSpPr>
        <a:xfrm>
          <a:off x="0" y="0"/>
          <a:ext cx="0" cy="0"/>
          <a:chOff x="0" y="0"/>
          <a:chExt cx="0" cy="0"/>
        </a:xfrm>
      </p:grpSpPr>
      <p:sp>
        <p:nvSpPr>
          <p:cNvPr id="4295" name="Google Shape;4295;p253"/>
          <p:cNvSpPr txBox="1"/>
          <p:nvPr>
            <p:ph type="title"/>
          </p:nvPr>
        </p:nvSpPr>
        <p:spPr>
          <a:xfrm>
            <a:off x="1366538" y="52175"/>
            <a:ext cx="6405600" cy="158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400"/>
              <a:t>The unIQue interactive webpage</a:t>
            </a:r>
            <a:endParaRPr sz="15400"/>
          </a:p>
        </p:txBody>
      </p:sp>
      <p:sp>
        <p:nvSpPr>
          <p:cNvPr id="4296" name="Google Shape;4296;p253"/>
          <p:cNvSpPr txBox="1"/>
          <p:nvPr>
            <p:ph idx="1" type="body"/>
          </p:nvPr>
        </p:nvSpPr>
        <p:spPr>
          <a:xfrm>
            <a:off x="1758225" y="1322516"/>
            <a:ext cx="5486400" cy="255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lt1"/>
                </a:solidFill>
              </a:rPr>
              <a:t>The unIQue interactive webpage will be centered around the focal point of increasing brain health relating to IQ and mental and emotional health.</a:t>
            </a:r>
            <a:endParaRPr sz="1600">
              <a:solidFill>
                <a:schemeClr val="lt1"/>
              </a:solidFill>
            </a:endParaRPr>
          </a:p>
          <a:p>
            <a:pPr indent="0" lvl="0" marL="0" rtl="0" algn="l">
              <a:lnSpc>
                <a:spcPct val="115000"/>
              </a:lnSpc>
              <a:spcBef>
                <a:spcPts val="1200"/>
              </a:spcBef>
              <a:spcAft>
                <a:spcPts val="1200"/>
              </a:spcAft>
              <a:buNone/>
            </a:pPr>
            <a:r>
              <a:rPr lang="en" sz="1600">
                <a:solidFill>
                  <a:schemeClr val="lt1"/>
                </a:solidFill>
              </a:rPr>
              <a:t>It will include puzzles and IQ games, an online food court with brain healthy recipes and snacks, and a help tree helping pinpoint unhealthy and healthy feelings, and potential solutions.</a:t>
            </a:r>
            <a:endParaRPr sz="1600">
              <a:solidFill>
                <a:schemeClr val="lt1"/>
              </a:solidFill>
            </a:endParaRPr>
          </a:p>
        </p:txBody>
      </p:sp>
      <p:sp>
        <p:nvSpPr>
          <p:cNvPr id="4297" name="Google Shape;4297;p253"/>
          <p:cNvSpPr/>
          <p:nvPr/>
        </p:nvSpPr>
        <p:spPr>
          <a:xfrm rot="-486461">
            <a:off x="548430" y="2216384"/>
            <a:ext cx="820760" cy="594767"/>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53"/>
          <p:cNvSpPr/>
          <p:nvPr/>
        </p:nvSpPr>
        <p:spPr>
          <a:xfrm rot="308116">
            <a:off x="448512" y="1394801"/>
            <a:ext cx="309124" cy="224030"/>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53"/>
          <p:cNvSpPr/>
          <p:nvPr/>
        </p:nvSpPr>
        <p:spPr>
          <a:xfrm rot="-856116">
            <a:off x="957209" y="852153"/>
            <a:ext cx="309144" cy="224052"/>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53"/>
          <p:cNvSpPr/>
          <p:nvPr/>
        </p:nvSpPr>
        <p:spPr>
          <a:xfrm flipH="1" rot="429862">
            <a:off x="7655422" y="2033299"/>
            <a:ext cx="896479" cy="673925"/>
          </a:xfrm>
          <a:custGeom>
            <a:rect b="b" l="l" r="r" t="t"/>
            <a:pathLst>
              <a:path extrusionOk="0" h="25297" w="33651">
                <a:moveTo>
                  <a:pt x="16906" y="0"/>
                </a:moveTo>
                <a:cubicBezTo>
                  <a:pt x="14530" y="0"/>
                  <a:pt x="12595" y="1816"/>
                  <a:pt x="12579" y="4073"/>
                </a:cubicBezTo>
                <a:cubicBezTo>
                  <a:pt x="12575" y="5037"/>
                  <a:pt x="12920" y="5923"/>
                  <a:pt x="13501" y="6626"/>
                </a:cubicBezTo>
                <a:lnTo>
                  <a:pt x="7095" y="6581"/>
                </a:lnTo>
                <a:lnTo>
                  <a:pt x="7053" y="12656"/>
                </a:lnTo>
                <a:cubicBezTo>
                  <a:pt x="6319" y="12097"/>
                  <a:pt x="5388" y="11755"/>
                  <a:pt x="4372" y="11748"/>
                </a:cubicBezTo>
                <a:cubicBezTo>
                  <a:pt x="4362" y="11748"/>
                  <a:pt x="4351" y="11748"/>
                  <a:pt x="4341" y="11748"/>
                </a:cubicBezTo>
                <a:cubicBezTo>
                  <a:pt x="1968" y="11748"/>
                  <a:pt x="35" y="13565"/>
                  <a:pt x="16" y="15820"/>
                </a:cubicBezTo>
                <a:cubicBezTo>
                  <a:pt x="0" y="18087"/>
                  <a:pt x="1925" y="19938"/>
                  <a:pt x="4314" y="19954"/>
                </a:cubicBezTo>
                <a:cubicBezTo>
                  <a:pt x="4325" y="19954"/>
                  <a:pt x="4336" y="19954"/>
                  <a:pt x="4347" y="19954"/>
                </a:cubicBezTo>
                <a:cubicBezTo>
                  <a:pt x="5351" y="19954"/>
                  <a:pt x="6275" y="19628"/>
                  <a:pt x="7008" y="19083"/>
                </a:cubicBezTo>
                <a:lnTo>
                  <a:pt x="7008" y="19083"/>
                </a:lnTo>
                <a:lnTo>
                  <a:pt x="6966" y="25159"/>
                </a:lnTo>
                <a:lnTo>
                  <a:pt x="13372" y="25204"/>
                </a:lnTo>
                <a:cubicBezTo>
                  <a:pt x="12790" y="24500"/>
                  <a:pt x="12444" y="23613"/>
                  <a:pt x="12452" y="22651"/>
                </a:cubicBezTo>
                <a:cubicBezTo>
                  <a:pt x="12467" y="20395"/>
                  <a:pt x="14399" y="18578"/>
                  <a:pt x="16773" y="18578"/>
                </a:cubicBezTo>
                <a:cubicBezTo>
                  <a:pt x="16785" y="18578"/>
                  <a:pt x="16796" y="18578"/>
                  <a:pt x="16807" y="18578"/>
                </a:cubicBezTo>
                <a:cubicBezTo>
                  <a:pt x="19198" y="18594"/>
                  <a:pt x="21121" y="20444"/>
                  <a:pt x="21105" y="22710"/>
                </a:cubicBezTo>
                <a:cubicBezTo>
                  <a:pt x="21099" y="23674"/>
                  <a:pt x="20740" y="24555"/>
                  <a:pt x="20150" y="25252"/>
                </a:cubicBezTo>
                <a:lnTo>
                  <a:pt x="26556" y="25297"/>
                </a:lnTo>
                <a:lnTo>
                  <a:pt x="26598" y="19221"/>
                </a:lnTo>
                <a:cubicBezTo>
                  <a:pt x="27332" y="19782"/>
                  <a:pt x="28263" y="20122"/>
                  <a:pt x="29278" y="20130"/>
                </a:cubicBezTo>
                <a:cubicBezTo>
                  <a:pt x="29288" y="20130"/>
                  <a:pt x="29298" y="20130"/>
                  <a:pt x="29309" y="20130"/>
                </a:cubicBezTo>
                <a:cubicBezTo>
                  <a:pt x="31685" y="20130"/>
                  <a:pt x="33617" y="18314"/>
                  <a:pt x="33635" y="16057"/>
                </a:cubicBezTo>
                <a:cubicBezTo>
                  <a:pt x="33651" y="13791"/>
                  <a:pt x="31726" y="11941"/>
                  <a:pt x="29336" y="11924"/>
                </a:cubicBezTo>
                <a:cubicBezTo>
                  <a:pt x="29325" y="11924"/>
                  <a:pt x="29314" y="11924"/>
                  <a:pt x="29303" y="11924"/>
                </a:cubicBezTo>
                <a:cubicBezTo>
                  <a:pt x="28300" y="11924"/>
                  <a:pt x="27376" y="12250"/>
                  <a:pt x="26643" y="12795"/>
                </a:cubicBezTo>
                <a:lnTo>
                  <a:pt x="26685" y="6719"/>
                </a:lnTo>
                <a:lnTo>
                  <a:pt x="20278" y="6674"/>
                </a:lnTo>
                <a:cubicBezTo>
                  <a:pt x="20870" y="5977"/>
                  <a:pt x="21227" y="5096"/>
                  <a:pt x="21235" y="4132"/>
                </a:cubicBezTo>
                <a:cubicBezTo>
                  <a:pt x="21251" y="1867"/>
                  <a:pt x="19326" y="16"/>
                  <a:pt x="16937" y="0"/>
                </a:cubicBezTo>
                <a:cubicBezTo>
                  <a:pt x="16926" y="0"/>
                  <a:pt x="16916" y="0"/>
                  <a:pt x="16906" y="0"/>
                </a:cubicBezTo>
                <a:close/>
              </a:path>
            </a:pathLst>
          </a:custGeom>
          <a:gradFill>
            <a:gsLst>
              <a:gs pos="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53"/>
          <p:cNvSpPr/>
          <p:nvPr/>
        </p:nvSpPr>
        <p:spPr>
          <a:xfrm rot="2843685">
            <a:off x="8266831" y="776473"/>
            <a:ext cx="428444" cy="698015"/>
          </a:xfrm>
          <a:custGeom>
            <a:rect b="b" l="l" r="r" t="t"/>
            <a:pathLst>
              <a:path extrusionOk="0" h="14434" w="8860">
                <a:moveTo>
                  <a:pt x="4752" y="1"/>
                </a:moveTo>
                <a:cubicBezTo>
                  <a:pt x="3598" y="1"/>
                  <a:pt x="2666" y="936"/>
                  <a:pt x="2666" y="2087"/>
                </a:cubicBezTo>
                <a:cubicBezTo>
                  <a:pt x="2666" y="2702"/>
                  <a:pt x="2929" y="3253"/>
                  <a:pt x="3355" y="3635"/>
                </a:cubicBezTo>
                <a:cubicBezTo>
                  <a:pt x="3609" y="3867"/>
                  <a:pt x="3740" y="4202"/>
                  <a:pt x="3740" y="4543"/>
                </a:cubicBezTo>
                <a:lnTo>
                  <a:pt x="3740" y="4934"/>
                </a:lnTo>
                <a:lnTo>
                  <a:pt x="1" y="4934"/>
                </a:lnTo>
                <a:lnTo>
                  <a:pt x="1" y="14434"/>
                </a:lnTo>
                <a:lnTo>
                  <a:pt x="8859" y="14434"/>
                </a:lnTo>
                <a:lnTo>
                  <a:pt x="8859" y="12655"/>
                </a:lnTo>
                <a:cubicBezTo>
                  <a:pt x="8788" y="12686"/>
                  <a:pt x="8729" y="12727"/>
                  <a:pt x="8681" y="12778"/>
                </a:cubicBezTo>
                <a:cubicBezTo>
                  <a:pt x="8164" y="13353"/>
                  <a:pt x="7426" y="13680"/>
                  <a:pt x="6657" y="13680"/>
                </a:cubicBezTo>
                <a:cubicBezTo>
                  <a:pt x="5914" y="13680"/>
                  <a:pt x="5219" y="13388"/>
                  <a:pt x="4701" y="12859"/>
                </a:cubicBezTo>
                <a:cubicBezTo>
                  <a:pt x="4185" y="12327"/>
                  <a:pt x="3910" y="11628"/>
                  <a:pt x="3926" y="10886"/>
                </a:cubicBezTo>
                <a:cubicBezTo>
                  <a:pt x="3966" y="9450"/>
                  <a:pt x="5161" y="8256"/>
                  <a:pt x="6599" y="8225"/>
                </a:cubicBezTo>
                <a:lnTo>
                  <a:pt x="6648" y="8225"/>
                </a:lnTo>
                <a:cubicBezTo>
                  <a:pt x="7398" y="8225"/>
                  <a:pt x="8118" y="8534"/>
                  <a:pt x="8625" y="9069"/>
                </a:cubicBezTo>
                <a:cubicBezTo>
                  <a:pt x="8672" y="9117"/>
                  <a:pt x="8753" y="9189"/>
                  <a:pt x="8858" y="9239"/>
                </a:cubicBezTo>
                <a:lnTo>
                  <a:pt x="8858" y="4934"/>
                </a:lnTo>
                <a:lnTo>
                  <a:pt x="5761" y="4935"/>
                </a:lnTo>
                <a:lnTo>
                  <a:pt x="5761" y="4544"/>
                </a:lnTo>
                <a:cubicBezTo>
                  <a:pt x="5761" y="4184"/>
                  <a:pt x="5928" y="3849"/>
                  <a:pt x="6191" y="3598"/>
                </a:cubicBezTo>
                <a:cubicBezTo>
                  <a:pt x="6597" y="3207"/>
                  <a:pt x="6846" y="2651"/>
                  <a:pt x="6833" y="2043"/>
                </a:cubicBezTo>
                <a:cubicBezTo>
                  <a:pt x="6811" y="946"/>
                  <a:pt x="5901" y="28"/>
                  <a:pt x="48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53"/>
          <p:cNvSpPr/>
          <p:nvPr/>
        </p:nvSpPr>
        <p:spPr>
          <a:xfrm>
            <a:off x="1016851" y="1655637"/>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53"/>
          <p:cNvSpPr/>
          <p:nvPr/>
        </p:nvSpPr>
        <p:spPr>
          <a:xfrm rot="1758950">
            <a:off x="373749" y="331144"/>
            <a:ext cx="333074" cy="33301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53"/>
          <p:cNvSpPr/>
          <p:nvPr/>
        </p:nvSpPr>
        <p:spPr>
          <a:xfrm rot="1758970">
            <a:off x="448031" y="405422"/>
            <a:ext cx="184509" cy="18453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53"/>
          <p:cNvSpPr/>
          <p:nvPr/>
        </p:nvSpPr>
        <p:spPr>
          <a:xfrm rot="1663863">
            <a:off x="7792840" y="617374"/>
            <a:ext cx="233579" cy="23361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53"/>
          <p:cNvSpPr/>
          <p:nvPr/>
        </p:nvSpPr>
        <p:spPr>
          <a:xfrm rot="-572737">
            <a:off x="8386115" y="66599"/>
            <a:ext cx="189871" cy="189899"/>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53"/>
          <p:cNvSpPr/>
          <p:nvPr/>
        </p:nvSpPr>
        <p:spPr>
          <a:xfrm rot="782425">
            <a:off x="8386124" y="1771152"/>
            <a:ext cx="189871" cy="189899"/>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53"/>
          <p:cNvSpPr/>
          <p:nvPr/>
        </p:nvSpPr>
        <p:spPr>
          <a:xfrm>
            <a:off x="1179326" y="229512"/>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2" name="Shape 4312"/>
        <p:cNvGrpSpPr/>
        <p:nvPr/>
      </p:nvGrpSpPr>
      <p:grpSpPr>
        <a:xfrm>
          <a:off x="0" y="0"/>
          <a:ext cx="0" cy="0"/>
          <a:chOff x="0" y="0"/>
          <a:chExt cx="0" cy="0"/>
        </a:xfrm>
      </p:grpSpPr>
      <p:sp>
        <p:nvSpPr>
          <p:cNvPr id="4313" name="Google Shape;4313;p254"/>
          <p:cNvSpPr txBox="1"/>
          <p:nvPr>
            <p:ph type="title"/>
          </p:nvPr>
        </p:nvSpPr>
        <p:spPr>
          <a:xfrm>
            <a:off x="3781613" y="253400"/>
            <a:ext cx="4707000" cy="66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Home Page</a:t>
            </a:r>
            <a:endParaRPr/>
          </a:p>
        </p:txBody>
      </p:sp>
      <p:sp>
        <p:nvSpPr>
          <p:cNvPr id="4314" name="Google Shape;4314;p254"/>
          <p:cNvSpPr txBox="1"/>
          <p:nvPr>
            <p:ph idx="1" type="subTitle"/>
          </p:nvPr>
        </p:nvSpPr>
        <p:spPr>
          <a:xfrm>
            <a:off x="3783575" y="1135413"/>
            <a:ext cx="4703100" cy="1424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sz="1800"/>
              <a:t>Here is a very rough prototype of what the main page of our website will look like when completed.</a:t>
            </a:r>
            <a:endParaRPr sz="1800"/>
          </a:p>
        </p:txBody>
      </p:sp>
      <p:sp>
        <p:nvSpPr>
          <p:cNvPr id="4315" name="Google Shape;4315;p254"/>
          <p:cNvSpPr/>
          <p:nvPr/>
        </p:nvSpPr>
        <p:spPr>
          <a:xfrm rot="1359651">
            <a:off x="5444131" y="4223447"/>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54"/>
          <p:cNvSpPr/>
          <p:nvPr/>
        </p:nvSpPr>
        <p:spPr>
          <a:xfrm rot="-147442">
            <a:off x="6750282" y="3554550"/>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254"/>
          <p:cNvSpPr/>
          <p:nvPr/>
        </p:nvSpPr>
        <p:spPr>
          <a:xfrm rot="468862">
            <a:off x="7115050" y="2797528"/>
            <a:ext cx="351945" cy="35188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254"/>
          <p:cNvSpPr/>
          <p:nvPr/>
        </p:nvSpPr>
        <p:spPr>
          <a:xfrm rot="468811">
            <a:off x="7193560" y="2876002"/>
            <a:ext cx="194938" cy="19498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254"/>
          <p:cNvSpPr/>
          <p:nvPr/>
        </p:nvSpPr>
        <p:spPr>
          <a:xfrm rot="468862">
            <a:off x="1496725" y="1359316"/>
            <a:ext cx="351945" cy="351888"/>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254"/>
          <p:cNvSpPr/>
          <p:nvPr/>
        </p:nvSpPr>
        <p:spPr>
          <a:xfrm rot="468811">
            <a:off x="1575235" y="1437789"/>
            <a:ext cx="194938" cy="19498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54"/>
          <p:cNvSpPr/>
          <p:nvPr/>
        </p:nvSpPr>
        <p:spPr>
          <a:xfrm rot="-855969">
            <a:off x="1235708" y="2202279"/>
            <a:ext cx="256450" cy="185837"/>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54"/>
          <p:cNvSpPr/>
          <p:nvPr/>
        </p:nvSpPr>
        <p:spPr>
          <a:xfrm rot="719841">
            <a:off x="7647623" y="3114169"/>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54"/>
          <p:cNvSpPr/>
          <p:nvPr/>
        </p:nvSpPr>
        <p:spPr>
          <a:xfrm rot="719841">
            <a:off x="1888648" y="1945719"/>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4" name="Google Shape;4324;p254"/>
          <p:cNvGrpSpPr/>
          <p:nvPr/>
        </p:nvGrpSpPr>
        <p:grpSpPr>
          <a:xfrm>
            <a:off x="844948" y="1376238"/>
            <a:ext cx="2780304" cy="3665741"/>
            <a:chOff x="1003350" y="253400"/>
            <a:chExt cx="3485400" cy="4749600"/>
          </a:xfrm>
        </p:grpSpPr>
        <p:sp>
          <p:nvSpPr>
            <p:cNvPr id="4325" name="Google Shape;4325;p254"/>
            <p:cNvSpPr/>
            <p:nvPr/>
          </p:nvSpPr>
          <p:spPr>
            <a:xfrm>
              <a:off x="1003350" y="253400"/>
              <a:ext cx="3485400" cy="4749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26" name="Google Shape;4326;p254"/>
            <p:cNvPicPr preferRelativeResize="0"/>
            <p:nvPr/>
          </p:nvPicPr>
          <p:blipFill>
            <a:blip r:embed="rId3">
              <a:alphaModFix/>
            </a:blip>
            <a:stretch>
              <a:fillRect/>
            </a:stretch>
          </p:blipFill>
          <p:spPr>
            <a:xfrm>
              <a:off x="1208175" y="446700"/>
              <a:ext cx="3054900" cy="4461300"/>
            </a:xfrm>
            <a:prstGeom prst="roundRect">
              <a:avLst>
                <a:gd fmla="val 8463" name="adj"/>
              </a:avLst>
            </a:prstGeom>
            <a:noFill/>
            <a:ln>
              <a:noFill/>
            </a:ln>
          </p:spPr>
        </p:pic>
      </p:grpSp>
      <p:pic>
        <p:nvPicPr>
          <p:cNvPr id="4327" name="Google Shape;4327;p254"/>
          <p:cNvPicPr preferRelativeResize="0"/>
          <p:nvPr/>
        </p:nvPicPr>
        <p:blipFill>
          <a:blip r:embed="rId4">
            <a:alphaModFix/>
          </a:blip>
          <a:stretch>
            <a:fillRect/>
          </a:stretch>
        </p:blipFill>
        <p:spPr>
          <a:xfrm flipH="1">
            <a:off x="3625249" y="1928050"/>
            <a:ext cx="2525675" cy="229536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1" name="Shape 4331"/>
        <p:cNvGrpSpPr/>
        <p:nvPr/>
      </p:nvGrpSpPr>
      <p:grpSpPr>
        <a:xfrm>
          <a:off x="0" y="0"/>
          <a:ext cx="0" cy="0"/>
          <a:chOff x="0" y="0"/>
          <a:chExt cx="0" cy="0"/>
        </a:xfrm>
      </p:grpSpPr>
      <p:sp>
        <p:nvSpPr>
          <p:cNvPr id="4332" name="Google Shape;4332;p255"/>
          <p:cNvSpPr/>
          <p:nvPr/>
        </p:nvSpPr>
        <p:spPr>
          <a:xfrm>
            <a:off x="713250" y="4761745"/>
            <a:ext cx="7717500" cy="46500"/>
          </a:xfrm>
          <a:prstGeom prst="rect">
            <a:avLst/>
          </a:prstGeom>
          <a:gradFill>
            <a:gsLst>
              <a:gs pos="0">
                <a:schemeClr val="lt2"/>
              </a:gs>
              <a:gs pos="100000">
                <a:schemeClr val="accen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33" name="Google Shape;4333;p255"/>
          <p:cNvPicPr preferRelativeResize="0"/>
          <p:nvPr/>
        </p:nvPicPr>
        <p:blipFill>
          <a:blip r:embed="rId3">
            <a:alphaModFix/>
          </a:blip>
          <a:stretch>
            <a:fillRect/>
          </a:stretch>
        </p:blipFill>
        <p:spPr>
          <a:xfrm>
            <a:off x="786325" y="819200"/>
            <a:ext cx="4821800" cy="2901950"/>
          </a:xfrm>
          <a:prstGeom prst="rect">
            <a:avLst/>
          </a:prstGeom>
          <a:noFill/>
          <a:ln>
            <a:noFill/>
          </a:ln>
        </p:spPr>
      </p:pic>
      <p:sp>
        <p:nvSpPr>
          <p:cNvPr id="4334" name="Google Shape;4334;p255"/>
          <p:cNvSpPr/>
          <p:nvPr/>
        </p:nvSpPr>
        <p:spPr>
          <a:xfrm>
            <a:off x="8341361" y="3066423"/>
            <a:ext cx="646065" cy="468181"/>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5" name="Google Shape;4335;p255"/>
          <p:cNvGrpSpPr/>
          <p:nvPr/>
        </p:nvGrpSpPr>
        <p:grpSpPr>
          <a:xfrm rot="1241619">
            <a:off x="443886" y="886303"/>
            <a:ext cx="481392" cy="556132"/>
            <a:chOff x="1182325" y="4709275"/>
            <a:chExt cx="403200" cy="465800"/>
          </a:xfrm>
        </p:grpSpPr>
        <p:sp>
          <p:nvSpPr>
            <p:cNvPr id="4336" name="Google Shape;4336;p255"/>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55"/>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8" name="Google Shape;4338;p255"/>
          <p:cNvGrpSpPr/>
          <p:nvPr/>
        </p:nvGrpSpPr>
        <p:grpSpPr>
          <a:xfrm rot="-5980330">
            <a:off x="4694236" y="4581430"/>
            <a:ext cx="481410" cy="556152"/>
            <a:chOff x="1182325" y="4709275"/>
            <a:chExt cx="403200" cy="465800"/>
          </a:xfrm>
        </p:grpSpPr>
        <p:sp>
          <p:nvSpPr>
            <p:cNvPr id="4339" name="Google Shape;4339;p255"/>
            <p:cNvSpPr/>
            <p:nvPr/>
          </p:nvSpPr>
          <p:spPr>
            <a:xfrm>
              <a:off x="1182325" y="4714600"/>
              <a:ext cx="397375" cy="460475"/>
            </a:xfrm>
            <a:custGeom>
              <a:rect b="b" l="l" r="r" t="t"/>
              <a:pathLst>
                <a:path extrusionOk="0" h="18419" w="15895">
                  <a:moveTo>
                    <a:pt x="7900" y="1"/>
                  </a:moveTo>
                  <a:cubicBezTo>
                    <a:pt x="6786" y="1"/>
                    <a:pt x="5784" y="779"/>
                    <a:pt x="5545" y="1913"/>
                  </a:cubicBezTo>
                  <a:cubicBezTo>
                    <a:pt x="5428" y="2467"/>
                    <a:pt x="5511" y="3013"/>
                    <a:pt x="5747" y="3484"/>
                  </a:cubicBezTo>
                  <a:lnTo>
                    <a:pt x="2257" y="2746"/>
                  </a:lnTo>
                  <a:lnTo>
                    <a:pt x="1519" y="6235"/>
                  </a:lnTo>
                  <a:cubicBezTo>
                    <a:pt x="1846" y="6072"/>
                    <a:pt x="2211" y="5981"/>
                    <a:pt x="2590" y="5981"/>
                  </a:cubicBezTo>
                  <a:cubicBezTo>
                    <a:pt x="2755" y="5981"/>
                    <a:pt x="2922" y="5998"/>
                    <a:pt x="3090" y="6035"/>
                  </a:cubicBezTo>
                  <a:cubicBezTo>
                    <a:pt x="4392" y="6308"/>
                    <a:pt x="5225" y="7587"/>
                    <a:pt x="4950" y="8889"/>
                  </a:cubicBezTo>
                  <a:cubicBezTo>
                    <a:pt x="4711" y="10022"/>
                    <a:pt x="3709" y="10801"/>
                    <a:pt x="2594" y="10801"/>
                  </a:cubicBezTo>
                  <a:cubicBezTo>
                    <a:pt x="2429" y="10801"/>
                    <a:pt x="2262" y="10784"/>
                    <a:pt x="2095" y="10748"/>
                  </a:cubicBezTo>
                  <a:cubicBezTo>
                    <a:pt x="1541" y="10632"/>
                    <a:pt x="1074" y="10332"/>
                    <a:pt x="739" y="9927"/>
                  </a:cubicBezTo>
                  <a:lnTo>
                    <a:pt x="1" y="13416"/>
                  </a:lnTo>
                  <a:lnTo>
                    <a:pt x="3490" y="14155"/>
                  </a:lnTo>
                  <a:cubicBezTo>
                    <a:pt x="3088" y="14489"/>
                    <a:pt x="2788" y="14956"/>
                    <a:pt x="2670" y="15510"/>
                  </a:cubicBezTo>
                  <a:cubicBezTo>
                    <a:pt x="2395" y="16811"/>
                    <a:pt x="3227" y="18090"/>
                    <a:pt x="4528" y="18365"/>
                  </a:cubicBezTo>
                  <a:cubicBezTo>
                    <a:pt x="4697" y="18401"/>
                    <a:pt x="4865" y="18418"/>
                    <a:pt x="5031" y="18418"/>
                  </a:cubicBezTo>
                  <a:cubicBezTo>
                    <a:pt x="6146" y="18418"/>
                    <a:pt x="7145" y="17640"/>
                    <a:pt x="7384" y="16506"/>
                  </a:cubicBezTo>
                  <a:cubicBezTo>
                    <a:pt x="7500" y="15952"/>
                    <a:pt x="7417" y="15405"/>
                    <a:pt x="7182" y="14934"/>
                  </a:cubicBezTo>
                  <a:lnTo>
                    <a:pt x="7182" y="14934"/>
                  </a:lnTo>
                  <a:lnTo>
                    <a:pt x="10671" y="15671"/>
                  </a:lnTo>
                  <a:lnTo>
                    <a:pt x="11410" y="12182"/>
                  </a:lnTo>
                  <a:cubicBezTo>
                    <a:pt x="11744" y="12586"/>
                    <a:pt x="12211" y="12885"/>
                    <a:pt x="12765" y="13003"/>
                  </a:cubicBezTo>
                  <a:cubicBezTo>
                    <a:pt x="12932" y="13039"/>
                    <a:pt x="13100" y="13056"/>
                    <a:pt x="13264" y="13056"/>
                  </a:cubicBezTo>
                  <a:cubicBezTo>
                    <a:pt x="14379" y="13056"/>
                    <a:pt x="15381" y="12277"/>
                    <a:pt x="15620" y="11145"/>
                  </a:cubicBezTo>
                  <a:cubicBezTo>
                    <a:pt x="15895" y="9844"/>
                    <a:pt x="15062" y="8564"/>
                    <a:pt x="13761" y="8290"/>
                  </a:cubicBezTo>
                  <a:cubicBezTo>
                    <a:pt x="13593" y="8254"/>
                    <a:pt x="13426" y="8237"/>
                    <a:pt x="13262" y="8237"/>
                  </a:cubicBezTo>
                  <a:cubicBezTo>
                    <a:pt x="12883" y="8237"/>
                    <a:pt x="12517" y="8327"/>
                    <a:pt x="12189" y="8492"/>
                  </a:cubicBezTo>
                  <a:lnTo>
                    <a:pt x="12926" y="5002"/>
                  </a:lnTo>
                  <a:lnTo>
                    <a:pt x="9437" y="4264"/>
                  </a:lnTo>
                  <a:cubicBezTo>
                    <a:pt x="9841" y="3929"/>
                    <a:pt x="10140" y="3463"/>
                    <a:pt x="10258" y="2909"/>
                  </a:cubicBezTo>
                  <a:cubicBezTo>
                    <a:pt x="10533" y="1608"/>
                    <a:pt x="9701" y="328"/>
                    <a:pt x="8400" y="53"/>
                  </a:cubicBezTo>
                  <a:cubicBezTo>
                    <a:pt x="8232" y="18"/>
                    <a:pt x="8065" y="1"/>
                    <a:pt x="7900"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255"/>
            <p:cNvSpPr/>
            <p:nvPr/>
          </p:nvSpPr>
          <p:spPr>
            <a:xfrm>
              <a:off x="1214475" y="4709275"/>
              <a:ext cx="371050" cy="289275"/>
            </a:xfrm>
            <a:custGeom>
              <a:rect b="b" l="l" r="r" t="t"/>
              <a:pathLst>
                <a:path extrusionOk="0" h="11571" w="14842">
                  <a:moveTo>
                    <a:pt x="6608" y="1"/>
                  </a:moveTo>
                  <a:cubicBezTo>
                    <a:pt x="6105" y="1"/>
                    <a:pt x="5614" y="146"/>
                    <a:pt x="5183" y="426"/>
                  </a:cubicBezTo>
                  <a:cubicBezTo>
                    <a:pt x="4597" y="807"/>
                    <a:pt x="4195" y="1395"/>
                    <a:pt x="4049" y="2079"/>
                  </a:cubicBezTo>
                  <a:cubicBezTo>
                    <a:pt x="3955" y="2527"/>
                    <a:pt x="3977" y="2978"/>
                    <a:pt x="4113" y="3405"/>
                  </a:cubicBezTo>
                  <a:lnTo>
                    <a:pt x="1014" y="2751"/>
                  </a:lnTo>
                  <a:cubicBezTo>
                    <a:pt x="998" y="2747"/>
                    <a:pt x="982" y="2746"/>
                    <a:pt x="967" y="2746"/>
                  </a:cubicBezTo>
                  <a:cubicBezTo>
                    <a:pt x="869" y="2746"/>
                    <a:pt x="782" y="2815"/>
                    <a:pt x="762" y="2914"/>
                  </a:cubicBezTo>
                  <a:lnTo>
                    <a:pt x="23" y="6403"/>
                  </a:lnTo>
                  <a:cubicBezTo>
                    <a:pt x="0" y="6518"/>
                    <a:pt x="73" y="6630"/>
                    <a:pt x="188" y="6655"/>
                  </a:cubicBezTo>
                  <a:cubicBezTo>
                    <a:pt x="202" y="6658"/>
                    <a:pt x="217" y="6659"/>
                    <a:pt x="231" y="6659"/>
                  </a:cubicBezTo>
                  <a:cubicBezTo>
                    <a:pt x="330" y="6659"/>
                    <a:pt x="416" y="6591"/>
                    <a:pt x="439" y="6492"/>
                  </a:cubicBezTo>
                  <a:lnTo>
                    <a:pt x="1133" y="3210"/>
                  </a:lnTo>
                  <a:lnTo>
                    <a:pt x="4416" y="3904"/>
                  </a:lnTo>
                  <a:cubicBezTo>
                    <a:pt x="4432" y="3908"/>
                    <a:pt x="4448" y="3909"/>
                    <a:pt x="4463" y="3909"/>
                  </a:cubicBezTo>
                  <a:cubicBezTo>
                    <a:pt x="4527" y="3909"/>
                    <a:pt x="4586" y="3879"/>
                    <a:pt x="4625" y="3827"/>
                  </a:cubicBezTo>
                  <a:cubicBezTo>
                    <a:pt x="4674" y="3763"/>
                    <a:pt x="4683" y="3676"/>
                    <a:pt x="4647" y="3603"/>
                  </a:cubicBezTo>
                  <a:cubicBezTo>
                    <a:pt x="4424" y="3154"/>
                    <a:pt x="4360" y="2658"/>
                    <a:pt x="4462" y="2171"/>
                  </a:cubicBezTo>
                  <a:cubicBezTo>
                    <a:pt x="4681" y="1139"/>
                    <a:pt x="5595" y="428"/>
                    <a:pt x="6611" y="428"/>
                  </a:cubicBezTo>
                  <a:cubicBezTo>
                    <a:pt x="6761" y="428"/>
                    <a:pt x="6913" y="443"/>
                    <a:pt x="7066" y="476"/>
                  </a:cubicBezTo>
                  <a:cubicBezTo>
                    <a:pt x="7640" y="596"/>
                    <a:pt x="8133" y="935"/>
                    <a:pt x="8453" y="1425"/>
                  </a:cubicBezTo>
                  <a:cubicBezTo>
                    <a:pt x="8773" y="1918"/>
                    <a:pt x="8883" y="2505"/>
                    <a:pt x="8763" y="3080"/>
                  </a:cubicBezTo>
                  <a:cubicBezTo>
                    <a:pt x="8738" y="3194"/>
                    <a:pt x="8811" y="3306"/>
                    <a:pt x="8926" y="3330"/>
                  </a:cubicBezTo>
                  <a:cubicBezTo>
                    <a:pt x="8941" y="3333"/>
                    <a:pt x="8957" y="3335"/>
                    <a:pt x="8972" y="3335"/>
                  </a:cubicBezTo>
                  <a:cubicBezTo>
                    <a:pt x="9069" y="3335"/>
                    <a:pt x="9156" y="3266"/>
                    <a:pt x="9177" y="3167"/>
                  </a:cubicBezTo>
                  <a:cubicBezTo>
                    <a:pt x="9323" y="2482"/>
                    <a:pt x="9192" y="1781"/>
                    <a:pt x="8809" y="1195"/>
                  </a:cubicBezTo>
                  <a:cubicBezTo>
                    <a:pt x="8430" y="606"/>
                    <a:pt x="7841" y="202"/>
                    <a:pt x="7156" y="58"/>
                  </a:cubicBezTo>
                  <a:cubicBezTo>
                    <a:pt x="6973" y="20"/>
                    <a:pt x="6790" y="1"/>
                    <a:pt x="6608" y="1"/>
                  </a:cubicBezTo>
                  <a:close/>
                  <a:moveTo>
                    <a:pt x="3660" y="8890"/>
                  </a:moveTo>
                  <a:cubicBezTo>
                    <a:pt x="3563" y="8890"/>
                    <a:pt x="3476" y="8960"/>
                    <a:pt x="3456" y="9058"/>
                  </a:cubicBezTo>
                  <a:cubicBezTo>
                    <a:pt x="3237" y="10091"/>
                    <a:pt x="2321" y="10802"/>
                    <a:pt x="1304" y="10802"/>
                  </a:cubicBezTo>
                  <a:cubicBezTo>
                    <a:pt x="1155" y="10802"/>
                    <a:pt x="1003" y="10787"/>
                    <a:pt x="851" y="10755"/>
                  </a:cubicBezTo>
                  <a:cubicBezTo>
                    <a:pt x="835" y="10751"/>
                    <a:pt x="820" y="10749"/>
                    <a:pt x="804" y="10749"/>
                  </a:cubicBezTo>
                  <a:cubicBezTo>
                    <a:pt x="707" y="10749"/>
                    <a:pt x="621" y="10818"/>
                    <a:pt x="601" y="10918"/>
                  </a:cubicBezTo>
                  <a:cubicBezTo>
                    <a:pt x="576" y="11032"/>
                    <a:pt x="649" y="11144"/>
                    <a:pt x="763" y="11168"/>
                  </a:cubicBezTo>
                  <a:cubicBezTo>
                    <a:pt x="945" y="11207"/>
                    <a:pt x="1128" y="11227"/>
                    <a:pt x="1310" y="11227"/>
                  </a:cubicBezTo>
                  <a:cubicBezTo>
                    <a:pt x="1812" y="11227"/>
                    <a:pt x="2305" y="11082"/>
                    <a:pt x="2735" y="10801"/>
                  </a:cubicBezTo>
                  <a:cubicBezTo>
                    <a:pt x="3322" y="10419"/>
                    <a:pt x="3725" y="9833"/>
                    <a:pt x="3870" y="9147"/>
                  </a:cubicBezTo>
                  <a:cubicBezTo>
                    <a:pt x="3894" y="9032"/>
                    <a:pt x="3821" y="8918"/>
                    <a:pt x="3706" y="8895"/>
                  </a:cubicBezTo>
                  <a:cubicBezTo>
                    <a:pt x="3691" y="8892"/>
                    <a:pt x="3675" y="8890"/>
                    <a:pt x="3660" y="8890"/>
                  </a:cubicBezTo>
                  <a:close/>
                  <a:moveTo>
                    <a:pt x="11972" y="8240"/>
                  </a:moveTo>
                  <a:cubicBezTo>
                    <a:pt x="11572" y="8240"/>
                    <a:pt x="11178" y="8333"/>
                    <a:pt x="10808" y="8517"/>
                  </a:cubicBezTo>
                  <a:cubicBezTo>
                    <a:pt x="10705" y="8568"/>
                    <a:pt x="10662" y="8695"/>
                    <a:pt x="10714" y="8801"/>
                  </a:cubicBezTo>
                  <a:cubicBezTo>
                    <a:pt x="10751" y="8874"/>
                    <a:pt x="10825" y="8917"/>
                    <a:pt x="10903" y="8917"/>
                  </a:cubicBezTo>
                  <a:cubicBezTo>
                    <a:pt x="10935" y="8917"/>
                    <a:pt x="10967" y="8910"/>
                    <a:pt x="10997" y="8895"/>
                  </a:cubicBezTo>
                  <a:cubicBezTo>
                    <a:pt x="11307" y="8740"/>
                    <a:pt x="11639" y="8661"/>
                    <a:pt x="11976" y="8661"/>
                  </a:cubicBezTo>
                  <a:cubicBezTo>
                    <a:pt x="12127" y="8661"/>
                    <a:pt x="12279" y="8677"/>
                    <a:pt x="12431" y="8709"/>
                  </a:cubicBezTo>
                  <a:cubicBezTo>
                    <a:pt x="13616" y="8961"/>
                    <a:pt x="14378" y="10130"/>
                    <a:pt x="14128" y="11314"/>
                  </a:cubicBezTo>
                  <a:cubicBezTo>
                    <a:pt x="14103" y="11428"/>
                    <a:pt x="14176" y="11541"/>
                    <a:pt x="14291" y="11565"/>
                  </a:cubicBezTo>
                  <a:cubicBezTo>
                    <a:pt x="14305" y="11569"/>
                    <a:pt x="14320" y="11570"/>
                    <a:pt x="14334" y="11570"/>
                  </a:cubicBezTo>
                  <a:cubicBezTo>
                    <a:pt x="14433" y="11570"/>
                    <a:pt x="14520" y="11501"/>
                    <a:pt x="14542" y="11402"/>
                  </a:cubicBezTo>
                  <a:cubicBezTo>
                    <a:pt x="14842" y="9987"/>
                    <a:pt x="13933" y="8593"/>
                    <a:pt x="12518" y="8298"/>
                  </a:cubicBezTo>
                  <a:cubicBezTo>
                    <a:pt x="12336" y="8259"/>
                    <a:pt x="12154" y="8240"/>
                    <a:pt x="11972" y="8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1" name="Google Shape;4341;p255"/>
          <p:cNvSpPr/>
          <p:nvPr/>
        </p:nvSpPr>
        <p:spPr>
          <a:xfrm rot="1359651">
            <a:off x="1243406" y="195257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255"/>
          <p:cNvSpPr/>
          <p:nvPr/>
        </p:nvSpPr>
        <p:spPr>
          <a:xfrm rot="1003606">
            <a:off x="8286491" y="4053224"/>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3" name="Google Shape;4343;p255"/>
          <p:cNvGrpSpPr/>
          <p:nvPr/>
        </p:nvGrpSpPr>
        <p:grpSpPr>
          <a:xfrm rot="2700000">
            <a:off x="7734771" y="509484"/>
            <a:ext cx="415114" cy="377866"/>
            <a:chOff x="3089194" y="1815525"/>
            <a:chExt cx="616790" cy="561327"/>
          </a:xfrm>
        </p:grpSpPr>
        <p:sp>
          <p:nvSpPr>
            <p:cNvPr id="4344" name="Google Shape;4344;p255"/>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255"/>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255"/>
          <p:cNvGrpSpPr/>
          <p:nvPr/>
        </p:nvGrpSpPr>
        <p:grpSpPr>
          <a:xfrm rot="2700000">
            <a:off x="8087999" y="1392209"/>
            <a:ext cx="586865" cy="534172"/>
            <a:chOff x="3089194" y="1815525"/>
            <a:chExt cx="616790" cy="561327"/>
          </a:xfrm>
        </p:grpSpPr>
        <p:sp>
          <p:nvSpPr>
            <p:cNvPr id="4347" name="Google Shape;4347;p255"/>
            <p:cNvSpPr/>
            <p:nvPr/>
          </p:nvSpPr>
          <p:spPr>
            <a:xfrm>
              <a:off x="3089194" y="1815525"/>
              <a:ext cx="616790" cy="561327"/>
            </a:xfrm>
            <a:custGeom>
              <a:rect b="b" l="l" r="r" t="t"/>
              <a:pathLst>
                <a:path extrusionOk="0" h="12823" w="14090">
                  <a:moveTo>
                    <a:pt x="8715" y="1"/>
                  </a:moveTo>
                  <a:cubicBezTo>
                    <a:pt x="8300" y="1"/>
                    <a:pt x="7868" y="275"/>
                    <a:pt x="7550" y="588"/>
                  </a:cubicBezTo>
                  <a:cubicBezTo>
                    <a:pt x="6695" y="1437"/>
                    <a:pt x="6172" y="2631"/>
                    <a:pt x="6121" y="3849"/>
                  </a:cubicBezTo>
                  <a:cubicBezTo>
                    <a:pt x="5926" y="3159"/>
                    <a:pt x="5904" y="2421"/>
                    <a:pt x="5667" y="1745"/>
                  </a:cubicBezTo>
                  <a:cubicBezTo>
                    <a:pt x="5432" y="1069"/>
                    <a:pt x="4885" y="427"/>
                    <a:pt x="4184" y="422"/>
                  </a:cubicBezTo>
                  <a:cubicBezTo>
                    <a:pt x="4183" y="422"/>
                    <a:pt x="4182" y="422"/>
                    <a:pt x="4180" y="422"/>
                  </a:cubicBezTo>
                  <a:cubicBezTo>
                    <a:pt x="3426" y="422"/>
                    <a:pt x="2828" y="1212"/>
                    <a:pt x="2796" y="1990"/>
                  </a:cubicBezTo>
                  <a:cubicBezTo>
                    <a:pt x="2765" y="2769"/>
                    <a:pt x="3171" y="3496"/>
                    <a:pt x="3668" y="4082"/>
                  </a:cubicBezTo>
                  <a:cubicBezTo>
                    <a:pt x="3116" y="3737"/>
                    <a:pt x="2537" y="3394"/>
                    <a:pt x="1892" y="3334"/>
                  </a:cubicBezTo>
                  <a:cubicBezTo>
                    <a:pt x="1838" y="3330"/>
                    <a:pt x="1783" y="3327"/>
                    <a:pt x="1729" y="3327"/>
                  </a:cubicBezTo>
                  <a:cubicBezTo>
                    <a:pt x="1128" y="3327"/>
                    <a:pt x="500" y="3626"/>
                    <a:pt x="278" y="4194"/>
                  </a:cubicBezTo>
                  <a:cubicBezTo>
                    <a:pt x="0" y="4900"/>
                    <a:pt x="468" y="5726"/>
                    <a:pt x="1117" y="6085"/>
                  </a:cubicBezTo>
                  <a:cubicBezTo>
                    <a:pt x="1767" y="6447"/>
                    <a:pt x="2540" y="6460"/>
                    <a:pt x="3280" y="6463"/>
                  </a:cubicBezTo>
                  <a:cubicBezTo>
                    <a:pt x="2715" y="6737"/>
                    <a:pt x="2133" y="7019"/>
                    <a:pt x="1706" y="7485"/>
                  </a:cubicBezTo>
                  <a:cubicBezTo>
                    <a:pt x="1277" y="7952"/>
                    <a:pt x="1034" y="8654"/>
                    <a:pt x="1266" y="9246"/>
                  </a:cubicBezTo>
                  <a:cubicBezTo>
                    <a:pt x="1498" y="9834"/>
                    <a:pt x="2133" y="10133"/>
                    <a:pt x="2762" y="10133"/>
                  </a:cubicBezTo>
                  <a:cubicBezTo>
                    <a:pt x="2910" y="10133"/>
                    <a:pt x="3059" y="10116"/>
                    <a:pt x="3202" y="10082"/>
                  </a:cubicBezTo>
                  <a:cubicBezTo>
                    <a:pt x="3947" y="9906"/>
                    <a:pt x="4567" y="9389"/>
                    <a:pt x="5157" y="8887"/>
                  </a:cubicBezTo>
                  <a:lnTo>
                    <a:pt x="5157" y="8887"/>
                  </a:lnTo>
                  <a:cubicBezTo>
                    <a:pt x="4959" y="9582"/>
                    <a:pt x="4759" y="10300"/>
                    <a:pt x="4824" y="11021"/>
                  </a:cubicBezTo>
                  <a:cubicBezTo>
                    <a:pt x="4890" y="11741"/>
                    <a:pt x="5285" y="12478"/>
                    <a:pt x="5947" y="12718"/>
                  </a:cubicBezTo>
                  <a:cubicBezTo>
                    <a:pt x="6141" y="12788"/>
                    <a:pt x="6355" y="12823"/>
                    <a:pt x="6573" y="12823"/>
                  </a:cubicBezTo>
                  <a:cubicBezTo>
                    <a:pt x="7318" y="12823"/>
                    <a:pt x="8117" y="12416"/>
                    <a:pt x="8396" y="11625"/>
                  </a:cubicBezTo>
                  <a:cubicBezTo>
                    <a:pt x="8668" y="10848"/>
                    <a:pt x="8812" y="10049"/>
                    <a:pt x="8520" y="8981"/>
                  </a:cubicBezTo>
                  <a:lnTo>
                    <a:pt x="8520" y="8981"/>
                  </a:lnTo>
                  <a:cubicBezTo>
                    <a:pt x="8892" y="9400"/>
                    <a:pt x="9513" y="10450"/>
                    <a:pt x="10259" y="10789"/>
                  </a:cubicBezTo>
                  <a:cubicBezTo>
                    <a:pt x="10539" y="10917"/>
                    <a:pt x="10861" y="10981"/>
                    <a:pt x="11187" y="10981"/>
                  </a:cubicBezTo>
                  <a:cubicBezTo>
                    <a:pt x="11727" y="10981"/>
                    <a:pt x="12276" y="10804"/>
                    <a:pt x="12652" y="10446"/>
                  </a:cubicBezTo>
                  <a:cubicBezTo>
                    <a:pt x="13312" y="9817"/>
                    <a:pt x="13231" y="8654"/>
                    <a:pt x="12688" y="7924"/>
                  </a:cubicBezTo>
                  <a:cubicBezTo>
                    <a:pt x="12147" y="7195"/>
                    <a:pt x="11277" y="6812"/>
                    <a:pt x="10420" y="6543"/>
                  </a:cubicBezTo>
                  <a:lnTo>
                    <a:pt x="10420" y="6543"/>
                  </a:lnTo>
                  <a:cubicBezTo>
                    <a:pt x="10621" y="6592"/>
                    <a:pt x="10825" y="6615"/>
                    <a:pt x="11030" y="6615"/>
                  </a:cubicBezTo>
                  <a:cubicBezTo>
                    <a:pt x="12277" y="6615"/>
                    <a:pt x="13524" y="5749"/>
                    <a:pt x="13915" y="4512"/>
                  </a:cubicBezTo>
                  <a:cubicBezTo>
                    <a:pt x="14086" y="3973"/>
                    <a:pt x="14090" y="3336"/>
                    <a:pt x="13751" y="2894"/>
                  </a:cubicBezTo>
                  <a:cubicBezTo>
                    <a:pt x="13463" y="2519"/>
                    <a:pt x="13005" y="2373"/>
                    <a:pt x="12530" y="2373"/>
                  </a:cubicBezTo>
                  <a:cubicBezTo>
                    <a:pt x="12266" y="2373"/>
                    <a:pt x="11997" y="2418"/>
                    <a:pt x="11749" y="2494"/>
                  </a:cubicBezTo>
                  <a:cubicBezTo>
                    <a:pt x="10593" y="2850"/>
                    <a:pt x="9606" y="3755"/>
                    <a:pt x="9128" y="4896"/>
                  </a:cubicBezTo>
                  <a:cubicBezTo>
                    <a:pt x="9533" y="3843"/>
                    <a:pt x="9738" y="2712"/>
                    <a:pt x="9728" y="1584"/>
                  </a:cubicBezTo>
                  <a:cubicBezTo>
                    <a:pt x="9722" y="1011"/>
                    <a:pt x="9600" y="341"/>
                    <a:pt x="9102" y="91"/>
                  </a:cubicBezTo>
                  <a:cubicBezTo>
                    <a:pt x="8977" y="28"/>
                    <a:pt x="8847" y="1"/>
                    <a:pt x="8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255"/>
            <p:cNvSpPr/>
            <p:nvPr/>
          </p:nvSpPr>
          <p:spPr>
            <a:xfrm>
              <a:off x="3255713" y="1982351"/>
              <a:ext cx="258316" cy="215373"/>
            </a:xfrm>
            <a:custGeom>
              <a:rect b="b" l="l" r="r" t="t"/>
              <a:pathLst>
                <a:path extrusionOk="0" h="4920" w="5901">
                  <a:moveTo>
                    <a:pt x="3872" y="1"/>
                  </a:moveTo>
                  <a:cubicBezTo>
                    <a:pt x="3828" y="1"/>
                    <a:pt x="3783" y="10"/>
                    <a:pt x="3738" y="29"/>
                  </a:cubicBezTo>
                  <a:cubicBezTo>
                    <a:pt x="3407" y="173"/>
                    <a:pt x="3354" y="485"/>
                    <a:pt x="3298" y="807"/>
                  </a:cubicBezTo>
                  <a:cubicBezTo>
                    <a:pt x="3250" y="1086"/>
                    <a:pt x="3170" y="1400"/>
                    <a:pt x="3274" y="1671"/>
                  </a:cubicBezTo>
                  <a:cubicBezTo>
                    <a:pt x="3323" y="1800"/>
                    <a:pt x="3443" y="1862"/>
                    <a:pt x="3566" y="1862"/>
                  </a:cubicBezTo>
                  <a:cubicBezTo>
                    <a:pt x="3638" y="1862"/>
                    <a:pt x="3710" y="1841"/>
                    <a:pt x="3771" y="1800"/>
                  </a:cubicBezTo>
                  <a:cubicBezTo>
                    <a:pt x="4004" y="1643"/>
                    <a:pt x="4118" y="1306"/>
                    <a:pt x="4203" y="1050"/>
                  </a:cubicBezTo>
                  <a:cubicBezTo>
                    <a:pt x="4305" y="748"/>
                    <a:pt x="4414" y="409"/>
                    <a:pt x="4165" y="141"/>
                  </a:cubicBezTo>
                  <a:cubicBezTo>
                    <a:pt x="4087" y="56"/>
                    <a:pt x="3983" y="1"/>
                    <a:pt x="3872" y="1"/>
                  </a:cubicBezTo>
                  <a:close/>
                  <a:moveTo>
                    <a:pt x="1452" y="538"/>
                  </a:moveTo>
                  <a:cubicBezTo>
                    <a:pt x="1130" y="538"/>
                    <a:pt x="998" y="928"/>
                    <a:pt x="1155" y="1182"/>
                  </a:cubicBezTo>
                  <a:cubicBezTo>
                    <a:pt x="1254" y="1341"/>
                    <a:pt x="1419" y="1453"/>
                    <a:pt x="1552" y="1582"/>
                  </a:cubicBezTo>
                  <a:cubicBezTo>
                    <a:pt x="1722" y="1748"/>
                    <a:pt x="1877" y="1885"/>
                    <a:pt x="2095" y="1983"/>
                  </a:cubicBezTo>
                  <a:cubicBezTo>
                    <a:pt x="2150" y="2009"/>
                    <a:pt x="2205" y="2021"/>
                    <a:pt x="2258" y="2021"/>
                  </a:cubicBezTo>
                  <a:cubicBezTo>
                    <a:pt x="2531" y="2021"/>
                    <a:pt x="2741" y="1710"/>
                    <a:pt x="2637" y="1440"/>
                  </a:cubicBezTo>
                  <a:cubicBezTo>
                    <a:pt x="2478" y="1025"/>
                    <a:pt x="1964" y="617"/>
                    <a:pt x="1520" y="544"/>
                  </a:cubicBezTo>
                  <a:cubicBezTo>
                    <a:pt x="1497" y="540"/>
                    <a:pt x="1474" y="538"/>
                    <a:pt x="1452" y="538"/>
                  </a:cubicBezTo>
                  <a:close/>
                  <a:moveTo>
                    <a:pt x="5245" y="1621"/>
                  </a:moveTo>
                  <a:cubicBezTo>
                    <a:pt x="5094" y="1621"/>
                    <a:pt x="4945" y="1653"/>
                    <a:pt x="4781" y="1703"/>
                  </a:cubicBezTo>
                  <a:cubicBezTo>
                    <a:pt x="4556" y="1771"/>
                    <a:pt x="4302" y="1860"/>
                    <a:pt x="4133" y="2027"/>
                  </a:cubicBezTo>
                  <a:cubicBezTo>
                    <a:pt x="3902" y="2257"/>
                    <a:pt x="3954" y="2689"/>
                    <a:pt x="4325" y="2734"/>
                  </a:cubicBezTo>
                  <a:cubicBezTo>
                    <a:pt x="4367" y="2739"/>
                    <a:pt x="4409" y="2741"/>
                    <a:pt x="4450" y="2741"/>
                  </a:cubicBezTo>
                  <a:cubicBezTo>
                    <a:pt x="4639" y="2741"/>
                    <a:pt x="4828" y="2695"/>
                    <a:pt x="5010" y="2652"/>
                  </a:cubicBezTo>
                  <a:cubicBezTo>
                    <a:pt x="5258" y="2593"/>
                    <a:pt x="5489" y="2529"/>
                    <a:pt x="5684" y="2353"/>
                  </a:cubicBezTo>
                  <a:cubicBezTo>
                    <a:pt x="5881" y="2170"/>
                    <a:pt x="5901" y="1777"/>
                    <a:pt x="5593" y="1678"/>
                  </a:cubicBezTo>
                  <a:cubicBezTo>
                    <a:pt x="5471" y="1639"/>
                    <a:pt x="5357" y="1621"/>
                    <a:pt x="5245" y="1621"/>
                  </a:cubicBezTo>
                  <a:close/>
                  <a:moveTo>
                    <a:pt x="1297" y="2031"/>
                  </a:moveTo>
                  <a:cubicBezTo>
                    <a:pt x="976" y="2031"/>
                    <a:pt x="654" y="2081"/>
                    <a:pt x="362" y="2177"/>
                  </a:cubicBezTo>
                  <a:cubicBezTo>
                    <a:pt x="1" y="2295"/>
                    <a:pt x="20" y="2869"/>
                    <a:pt x="364" y="2992"/>
                  </a:cubicBezTo>
                  <a:cubicBezTo>
                    <a:pt x="663" y="3099"/>
                    <a:pt x="933" y="3137"/>
                    <a:pt x="1245" y="3137"/>
                  </a:cubicBezTo>
                  <a:cubicBezTo>
                    <a:pt x="1257" y="3137"/>
                    <a:pt x="1269" y="3137"/>
                    <a:pt x="1280" y="3136"/>
                  </a:cubicBezTo>
                  <a:cubicBezTo>
                    <a:pt x="1292" y="3136"/>
                    <a:pt x="1304" y="3136"/>
                    <a:pt x="1316" y="3136"/>
                  </a:cubicBezTo>
                  <a:cubicBezTo>
                    <a:pt x="1395" y="3136"/>
                    <a:pt x="1481" y="3139"/>
                    <a:pt x="1569" y="3139"/>
                  </a:cubicBezTo>
                  <a:cubicBezTo>
                    <a:pt x="1777" y="3139"/>
                    <a:pt x="1997" y="3126"/>
                    <a:pt x="2163" y="3038"/>
                  </a:cubicBezTo>
                  <a:cubicBezTo>
                    <a:pt x="2602" y="2798"/>
                    <a:pt x="2493" y="2245"/>
                    <a:pt x="2035" y="2125"/>
                  </a:cubicBezTo>
                  <a:cubicBezTo>
                    <a:pt x="1800" y="2062"/>
                    <a:pt x="1549" y="2031"/>
                    <a:pt x="1297" y="2031"/>
                  </a:cubicBezTo>
                  <a:close/>
                  <a:moveTo>
                    <a:pt x="4008" y="3029"/>
                  </a:moveTo>
                  <a:cubicBezTo>
                    <a:pt x="3742" y="3029"/>
                    <a:pt x="3549" y="3256"/>
                    <a:pt x="3573" y="3525"/>
                  </a:cubicBezTo>
                  <a:cubicBezTo>
                    <a:pt x="3595" y="3754"/>
                    <a:pt x="3758" y="3938"/>
                    <a:pt x="3883" y="4118"/>
                  </a:cubicBezTo>
                  <a:cubicBezTo>
                    <a:pt x="3934" y="4191"/>
                    <a:pt x="3983" y="4260"/>
                    <a:pt x="4043" y="4327"/>
                  </a:cubicBezTo>
                  <a:cubicBezTo>
                    <a:pt x="4152" y="4448"/>
                    <a:pt x="4259" y="4512"/>
                    <a:pt x="4398" y="4592"/>
                  </a:cubicBezTo>
                  <a:cubicBezTo>
                    <a:pt x="4455" y="4624"/>
                    <a:pt x="4516" y="4639"/>
                    <a:pt x="4578" y="4639"/>
                  </a:cubicBezTo>
                  <a:cubicBezTo>
                    <a:pt x="4855" y="4639"/>
                    <a:pt x="5140" y="4345"/>
                    <a:pt x="5071" y="4067"/>
                  </a:cubicBezTo>
                  <a:cubicBezTo>
                    <a:pt x="5034" y="3914"/>
                    <a:pt x="4994" y="3788"/>
                    <a:pt x="4904" y="3657"/>
                  </a:cubicBezTo>
                  <a:cubicBezTo>
                    <a:pt x="4832" y="3554"/>
                    <a:pt x="4739" y="3469"/>
                    <a:pt x="4651" y="3384"/>
                  </a:cubicBezTo>
                  <a:cubicBezTo>
                    <a:pt x="4482" y="3224"/>
                    <a:pt x="4296" y="3058"/>
                    <a:pt x="4056" y="3032"/>
                  </a:cubicBezTo>
                  <a:cubicBezTo>
                    <a:pt x="4040" y="3030"/>
                    <a:pt x="4024" y="3029"/>
                    <a:pt x="4008" y="3029"/>
                  </a:cubicBezTo>
                  <a:close/>
                  <a:moveTo>
                    <a:pt x="2716" y="3274"/>
                  </a:moveTo>
                  <a:cubicBezTo>
                    <a:pt x="2566" y="3274"/>
                    <a:pt x="2432" y="3346"/>
                    <a:pt x="2316" y="3465"/>
                  </a:cubicBezTo>
                  <a:cubicBezTo>
                    <a:pt x="2292" y="3488"/>
                    <a:pt x="2178" y="3655"/>
                    <a:pt x="2175" y="3655"/>
                  </a:cubicBezTo>
                  <a:cubicBezTo>
                    <a:pt x="2174" y="3655"/>
                    <a:pt x="2177" y="3649"/>
                    <a:pt x="2185" y="3637"/>
                  </a:cubicBezTo>
                  <a:lnTo>
                    <a:pt x="2185" y="3637"/>
                  </a:lnTo>
                  <a:cubicBezTo>
                    <a:pt x="2150" y="3690"/>
                    <a:pt x="2114" y="3743"/>
                    <a:pt x="2080" y="3796"/>
                  </a:cubicBezTo>
                  <a:cubicBezTo>
                    <a:pt x="1990" y="3935"/>
                    <a:pt x="1913" y="4081"/>
                    <a:pt x="1865" y="4241"/>
                  </a:cubicBezTo>
                  <a:cubicBezTo>
                    <a:pt x="1801" y="4446"/>
                    <a:pt x="1830" y="4691"/>
                    <a:pt x="2020" y="4823"/>
                  </a:cubicBezTo>
                  <a:cubicBezTo>
                    <a:pt x="2114" y="4887"/>
                    <a:pt x="2216" y="4919"/>
                    <a:pt x="2318" y="4919"/>
                  </a:cubicBezTo>
                  <a:cubicBezTo>
                    <a:pt x="2423" y="4919"/>
                    <a:pt x="2528" y="4886"/>
                    <a:pt x="2624" y="4820"/>
                  </a:cubicBezTo>
                  <a:cubicBezTo>
                    <a:pt x="2929" y="4614"/>
                    <a:pt x="3181" y="4202"/>
                    <a:pt x="3202" y="3828"/>
                  </a:cubicBezTo>
                  <a:cubicBezTo>
                    <a:pt x="3213" y="3618"/>
                    <a:pt x="3112" y="3386"/>
                    <a:pt x="2900" y="3309"/>
                  </a:cubicBezTo>
                  <a:cubicBezTo>
                    <a:pt x="2836" y="3286"/>
                    <a:pt x="2775" y="3274"/>
                    <a:pt x="2716" y="32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9" name="Google Shape;4349;p255"/>
          <p:cNvSpPr/>
          <p:nvPr/>
        </p:nvSpPr>
        <p:spPr>
          <a:xfrm rot="1003606">
            <a:off x="7412141" y="1389174"/>
            <a:ext cx="189876"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255"/>
          <p:cNvSpPr/>
          <p:nvPr/>
        </p:nvSpPr>
        <p:spPr>
          <a:xfrm rot="1359651">
            <a:off x="8698006" y="25162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255"/>
          <p:cNvSpPr txBox="1"/>
          <p:nvPr>
            <p:ph type="title"/>
          </p:nvPr>
        </p:nvSpPr>
        <p:spPr>
          <a:xfrm>
            <a:off x="-92675" y="67900"/>
            <a:ext cx="3599100" cy="82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Help Tree Page</a:t>
            </a:r>
            <a:endParaRPr sz="3500"/>
          </a:p>
        </p:txBody>
      </p:sp>
      <p:grpSp>
        <p:nvGrpSpPr>
          <p:cNvPr id="4352" name="Google Shape;4352;p255"/>
          <p:cNvGrpSpPr/>
          <p:nvPr/>
        </p:nvGrpSpPr>
        <p:grpSpPr>
          <a:xfrm>
            <a:off x="6999230" y="-139664"/>
            <a:ext cx="2308463" cy="2956129"/>
            <a:chOff x="6884180" y="2187361"/>
            <a:chExt cx="2308463" cy="2956129"/>
          </a:xfrm>
        </p:grpSpPr>
        <p:sp>
          <p:nvSpPr>
            <p:cNvPr id="4353" name="Google Shape;4353;p255"/>
            <p:cNvSpPr/>
            <p:nvPr/>
          </p:nvSpPr>
          <p:spPr>
            <a:xfrm flipH="1" rot="1501220">
              <a:off x="8439236" y="2252928"/>
              <a:ext cx="432721" cy="108834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255"/>
            <p:cNvSpPr/>
            <p:nvPr/>
          </p:nvSpPr>
          <p:spPr>
            <a:xfrm>
              <a:off x="6936674" y="2953453"/>
              <a:ext cx="2255969" cy="2190037"/>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255"/>
            <p:cNvSpPr/>
            <p:nvPr/>
          </p:nvSpPr>
          <p:spPr>
            <a:xfrm>
              <a:off x="7072953" y="2676833"/>
              <a:ext cx="1432263" cy="465117"/>
            </a:xfrm>
            <a:custGeom>
              <a:rect b="b" l="l" r="r" t="t"/>
              <a:pathLst>
                <a:path extrusionOk="0" h="8089" w="24910">
                  <a:moveTo>
                    <a:pt x="12450" y="1"/>
                  </a:moveTo>
                  <a:cubicBezTo>
                    <a:pt x="9828" y="1"/>
                    <a:pt x="7400" y="262"/>
                    <a:pt x="5397" y="712"/>
                  </a:cubicBezTo>
                  <a:cubicBezTo>
                    <a:pt x="2249" y="1417"/>
                    <a:pt x="148" y="2579"/>
                    <a:pt x="4" y="3899"/>
                  </a:cubicBezTo>
                  <a:cubicBezTo>
                    <a:pt x="4" y="3903"/>
                    <a:pt x="3" y="3910"/>
                    <a:pt x="4" y="3913"/>
                  </a:cubicBezTo>
                  <a:cubicBezTo>
                    <a:pt x="3" y="3990"/>
                    <a:pt x="0" y="4070"/>
                    <a:pt x="0" y="4146"/>
                  </a:cubicBezTo>
                  <a:lnTo>
                    <a:pt x="0" y="4149"/>
                  </a:lnTo>
                  <a:cubicBezTo>
                    <a:pt x="115" y="5584"/>
                    <a:pt x="2533" y="6834"/>
                    <a:pt x="6098" y="7522"/>
                  </a:cubicBezTo>
                  <a:cubicBezTo>
                    <a:pt x="7959" y="7882"/>
                    <a:pt x="10131" y="8089"/>
                    <a:pt x="12453" y="8089"/>
                  </a:cubicBezTo>
                  <a:cubicBezTo>
                    <a:pt x="14447" y="8089"/>
                    <a:pt x="16330" y="7933"/>
                    <a:pt x="17999" y="7664"/>
                  </a:cubicBezTo>
                  <a:cubicBezTo>
                    <a:pt x="22095" y="7003"/>
                    <a:pt x="24910" y="5632"/>
                    <a:pt x="24910" y="4044"/>
                  </a:cubicBezTo>
                  <a:cubicBezTo>
                    <a:pt x="24889" y="3903"/>
                    <a:pt x="24866" y="3763"/>
                    <a:pt x="24837" y="3621"/>
                  </a:cubicBezTo>
                  <a:cubicBezTo>
                    <a:pt x="24417" y="2311"/>
                    <a:pt x="22067" y="1184"/>
                    <a:pt x="18723" y="550"/>
                  </a:cubicBezTo>
                  <a:cubicBezTo>
                    <a:pt x="16883" y="201"/>
                    <a:pt x="14735" y="1"/>
                    <a:pt x="12450" y="1"/>
                  </a:cubicBezTo>
                  <a:close/>
                </a:path>
              </a:pathLst>
            </a:custGeom>
            <a:gradFill>
              <a:gsLst>
                <a:gs pos="0">
                  <a:schemeClr val="lt2"/>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6" name="Google Shape;4356;p255"/>
            <p:cNvGrpSpPr/>
            <p:nvPr/>
          </p:nvGrpSpPr>
          <p:grpSpPr>
            <a:xfrm>
              <a:off x="7101135" y="2187361"/>
              <a:ext cx="1317984" cy="1175580"/>
              <a:chOff x="4753661" y="870648"/>
              <a:chExt cx="1624133" cy="1448651"/>
            </a:xfrm>
          </p:grpSpPr>
          <p:sp>
            <p:nvSpPr>
              <p:cNvPr id="4357" name="Google Shape;4357;p255"/>
              <p:cNvSpPr/>
              <p:nvPr/>
            </p:nvSpPr>
            <p:spPr>
              <a:xfrm>
                <a:off x="4917378" y="1645242"/>
                <a:ext cx="1292011" cy="674057"/>
              </a:xfrm>
              <a:custGeom>
                <a:rect b="b" l="l" r="r" t="t"/>
                <a:pathLst>
                  <a:path extrusionOk="0" h="14081" w="26990">
                    <a:moveTo>
                      <a:pt x="767" y="1"/>
                    </a:moveTo>
                    <a:cubicBezTo>
                      <a:pt x="208" y="723"/>
                      <a:pt x="0" y="1690"/>
                      <a:pt x="166" y="2587"/>
                    </a:cubicBezTo>
                    <a:cubicBezTo>
                      <a:pt x="230" y="2930"/>
                      <a:pt x="346" y="3260"/>
                      <a:pt x="519" y="3564"/>
                    </a:cubicBezTo>
                    <a:cubicBezTo>
                      <a:pt x="1084" y="4550"/>
                      <a:pt x="2206" y="5181"/>
                      <a:pt x="3338" y="5181"/>
                    </a:cubicBezTo>
                    <a:cubicBezTo>
                      <a:pt x="3463" y="5181"/>
                      <a:pt x="3588" y="5174"/>
                      <a:pt x="3712" y="5158"/>
                    </a:cubicBezTo>
                    <a:cubicBezTo>
                      <a:pt x="3853" y="5795"/>
                      <a:pt x="4281" y="6362"/>
                      <a:pt x="4854" y="6673"/>
                    </a:cubicBezTo>
                    <a:cubicBezTo>
                      <a:pt x="5187" y="6853"/>
                      <a:pt x="5569" y="6946"/>
                      <a:pt x="5951" y="6946"/>
                    </a:cubicBezTo>
                    <a:cubicBezTo>
                      <a:pt x="6220" y="6946"/>
                      <a:pt x="6489" y="6900"/>
                      <a:pt x="6741" y="6806"/>
                    </a:cubicBezTo>
                    <a:cubicBezTo>
                      <a:pt x="6760" y="8112"/>
                      <a:pt x="7482" y="9386"/>
                      <a:pt x="8593" y="10070"/>
                    </a:cubicBezTo>
                    <a:cubicBezTo>
                      <a:pt x="9206" y="10450"/>
                      <a:pt x="9927" y="10643"/>
                      <a:pt x="10648" y="10643"/>
                    </a:cubicBezTo>
                    <a:cubicBezTo>
                      <a:pt x="11232" y="10643"/>
                      <a:pt x="11815" y="10517"/>
                      <a:pt x="12341" y="10261"/>
                    </a:cubicBezTo>
                    <a:cubicBezTo>
                      <a:pt x="13243" y="11270"/>
                      <a:pt x="13718" y="12696"/>
                      <a:pt x="13750" y="14048"/>
                    </a:cubicBezTo>
                    <a:cubicBezTo>
                      <a:pt x="13929" y="14070"/>
                      <a:pt x="14110" y="14080"/>
                      <a:pt x="14292" y="14080"/>
                    </a:cubicBezTo>
                    <a:cubicBezTo>
                      <a:pt x="14788" y="14080"/>
                      <a:pt x="15288" y="14001"/>
                      <a:pt x="15752" y="13845"/>
                    </a:cubicBezTo>
                    <a:cubicBezTo>
                      <a:pt x="15948" y="12706"/>
                      <a:pt x="15855" y="11521"/>
                      <a:pt x="15467" y="10433"/>
                    </a:cubicBezTo>
                    <a:lnTo>
                      <a:pt x="15467" y="10433"/>
                    </a:lnTo>
                    <a:cubicBezTo>
                      <a:pt x="16017" y="10820"/>
                      <a:pt x="16698" y="11025"/>
                      <a:pt x="17371" y="11025"/>
                    </a:cubicBezTo>
                    <a:cubicBezTo>
                      <a:pt x="17467" y="11025"/>
                      <a:pt x="17562" y="11021"/>
                      <a:pt x="17657" y="11013"/>
                    </a:cubicBezTo>
                    <a:cubicBezTo>
                      <a:pt x="18421" y="10944"/>
                      <a:pt x="19160" y="10601"/>
                      <a:pt x="19699" y="10056"/>
                    </a:cubicBezTo>
                    <a:cubicBezTo>
                      <a:pt x="20488" y="10469"/>
                      <a:pt x="21383" y="10700"/>
                      <a:pt x="22269" y="10700"/>
                    </a:cubicBezTo>
                    <a:cubicBezTo>
                      <a:pt x="22877" y="10700"/>
                      <a:pt x="23481" y="10592"/>
                      <a:pt x="24045" y="10360"/>
                    </a:cubicBezTo>
                    <a:cubicBezTo>
                      <a:pt x="24808" y="10046"/>
                      <a:pt x="25484" y="9538"/>
                      <a:pt x="26012" y="8909"/>
                    </a:cubicBezTo>
                    <a:cubicBezTo>
                      <a:pt x="26448" y="8391"/>
                      <a:pt x="26784" y="7794"/>
                      <a:pt x="26989" y="7150"/>
                    </a:cubicBezTo>
                    <a:cubicBezTo>
                      <a:pt x="25060" y="5150"/>
                      <a:pt x="22689" y="3512"/>
                      <a:pt x="20089" y="2531"/>
                    </a:cubicBezTo>
                    <a:cubicBezTo>
                      <a:pt x="16619" y="1222"/>
                      <a:pt x="12856" y="966"/>
                      <a:pt x="9153" y="723"/>
                    </a:cubicBezTo>
                    <a:cubicBezTo>
                      <a:pt x="6316" y="540"/>
                      <a:pt x="3605" y="188"/>
                      <a:pt x="7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55"/>
              <p:cNvSpPr/>
              <p:nvPr/>
            </p:nvSpPr>
            <p:spPr>
              <a:xfrm>
                <a:off x="4753661" y="870648"/>
                <a:ext cx="1624133" cy="1177123"/>
              </a:xfrm>
              <a:custGeom>
                <a:rect b="b" l="l" r="r" t="t"/>
                <a:pathLst>
                  <a:path extrusionOk="0" h="24590" w="33928">
                    <a:moveTo>
                      <a:pt x="15021" y="0"/>
                    </a:moveTo>
                    <a:cubicBezTo>
                      <a:pt x="14966" y="0"/>
                      <a:pt x="14911" y="1"/>
                      <a:pt x="14857" y="3"/>
                    </a:cubicBezTo>
                    <a:cubicBezTo>
                      <a:pt x="13585" y="43"/>
                      <a:pt x="12443" y="654"/>
                      <a:pt x="11508" y="1518"/>
                    </a:cubicBezTo>
                    <a:cubicBezTo>
                      <a:pt x="11504" y="1515"/>
                      <a:pt x="11501" y="1513"/>
                      <a:pt x="11498" y="1513"/>
                    </a:cubicBezTo>
                    <a:cubicBezTo>
                      <a:pt x="11379" y="1445"/>
                      <a:pt x="11257" y="1380"/>
                      <a:pt x="11133" y="1321"/>
                    </a:cubicBezTo>
                    <a:cubicBezTo>
                      <a:pt x="10293" y="914"/>
                      <a:pt x="9357" y="708"/>
                      <a:pt x="8421" y="708"/>
                    </a:cubicBezTo>
                    <a:cubicBezTo>
                      <a:pt x="7541" y="708"/>
                      <a:pt x="6661" y="890"/>
                      <a:pt x="5862" y="1257"/>
                    </a:cubicBezTo>
                    <a:cubicBezTo>
                      <a:pt x="4083" y="2075"/>
                      <a:pt x="2739" y="3780"/>
                      <a:pt x="2378" y="5702"/>
                    </a:cubicBezTo>
                    <a:cubicBezTo>
                      <a:pt x="2374" y="5705"/>
                      <a:pt x="2366" y="5705"/>
                      <a:pt x="2363" y="5706"/>
                    </a:cubicBezTo>
                    <a:cubicBezTo>
                      <a:pt x="2218" y="5746"/>
                      <a:pt x="2076" y="5795"/>
                      <a:pt x="1939" y="5858"/>
                    </a:cubicBezTo>
                    <a:cubicBezTo>
                      <a:pt x="1485" y="6064"/>
                      <a:pt x="1088" y="6403"/>
                      <a:pt x="819" y="6822"/>
                    </a:cubicBezTo>
                    <a:cubicBezTo>
                      <a:pt x="466" y="7373"/>
                      <a:pt x="331" y="8060"/>
                      <a:pt x="449" y="8703"/>
                    </a:cubicBezTo>
                    <a:cubicBezTo>
                      <a:pt x="520" y="9081"/>
                      <a:pt x="796" y="9392"/>
                      <a:pt x="1116" y="9603"/>
                    </a:cubicBezTo>
                    <a:cubicBezTo>
                      <a:pt x="707" y="10136"/>
                      <a:pt x="425" y="10762"/>
                      <a:pt x="279" y="11419"/>
                    </a:cubicBezTo>
                    <a:cubicBezTo>
                      <a:pt x="1" y="12630"/>
                      <a:pt x="175" y="13949"/>
                      <a:pt x="818" y="15014"/>
                    </a:cubicBezTo>
                    <a:cubicBezTo>
                      <a:pt x="1672" y="16431"/>
                      <a:pt x="3318" y="17260"/>
                      <a:pt x="4967" y="17260"/>
                    </a:cubicBezTo>
                    <a:cubicBezTo>
                      <a:pt x="5234" y="17260"/>
                      <a:pt x="5502" y="17238"/>
                      <a:pt x="5766" y="17194"/>
                    </a:cubicBezTo>
                    <a:cubicBezTo>
                      <a:pt x="5773" y="18408"/>
                      <a:pt x="6430" y="19598"/>
                      <a:pt x="7452" y="20253"/>
                    </a:cubicBezTo>
                    <a:cubicBezTo>
                      <a:pt x="8054" y="20640"/>
                      <a:pt x="8731" y="20844"/>
                      <a:pt x="9413" y="20844"/>
                    </a:cubicBezTo>
                    <a:cubicBezTo>
                      <a:pt x="9758" y="20844"/>
                      <a:pt x="10104" y="20791"/>
                      <a:pt x="10441" y="20684"/>
                    </a:cubicBezTo>
                    <a:cubicBezTo>
                      <a:pt x="10566" y="20648"/>
                      <a:pt x="10690" y="20602"/>
                      <a:pt x="10812" y="20545"/>
                    </a:cubicBezTo>
                    <a:cubicBezTo>
                      <a:pt x="10813" y="20545"/>
                      <a:pt x="10815" y="20543"/>
                      <a:pt x="10818" y="20543"/>
                    </a:cubicBezTo>
                    <a:cubicBezTo>
                      <a:pt x="11430" y="22316"/>
                      <a:pt x="12949" y="23744"/>
                      <a:pt x="14755" y="24245"/>
                    </a:cubicBezTo>
                    <a:cubicBezTo>
                      <a:pt x="15247" y="24381"/>
                      <a:pt x="15756" y="24447"/>
                      <a:pt x="16266" y="24447"/>
                    </a:cubicBezTo>
                    <a:cubicBezTo>
                      <a:pt x="17493" y="24447"/>
                      <a:pt x="18723" y="24063"/>
                      <a:pt x="19719" y="23345"/>
                    </a:cubicBezTo>
                    <a:cubicBezTo>
                      <a:pt x="19828" y="23268"/>
                      <a:pt x="19929" y="23188"/>
                      <a:pt x="20033" y="23101"/>
                    </a:cubicBezTo>
                    <a:cubicBezTo>
                      <a:pt x="20036" y="23101"/>
                      <a:pt x="20036" y="23101"/>
                      <a:pt x="20037" y="23098"/>
                    </a:cubicBezTo>
                    <a:cubicBezTo>
                      <a:pt x="20592" y="23640"/>
                      <a:pt x="21360" y="23953"/>
                      <a:pt x="22136" y="23956"/>
                    </a:cubicBezTo>
                    <a:cubicBezTo>
                      <a:pt x="22140" y="23956"/>
                      <a:pt x="22144" y="23956"/>
                      <a:pt x="22148" y="23956"/>
                    </a:cubicBezTo>
                    <a:cubicBezTo>
                      <a:pt x="22920" y="23956"/>
                      <a:pt x="23699" y="23539"/>
                      <a:pt x="24256" y="23008"/>
                    </a:cubicBezTo>
                    <a:cubicBezTo>
                      <a:pt x="25157" y="24017"/>
                      <a:pt x="26510" y="24590"/>
                      <a:pt x="27858" y="24590"/>
                    </a:cubicBezTo>
                    <a:cubicBezTo>
                      <a:pt x="28250" y="24590"/>
                      <a:pt x="28642" y="24542"/>
                      <a:pt x="29022" y="24441"/>
                    </a:cubicBezTo>
                    <a:cubicBezTo>
                      <a:pt x="30710" y="23996"/>
                      <a:pt x="32093" y="22551"/>
                      <a:pt x="32461" y="20844"/>
                    </a:cubicBezTo>
                    <a:cubicBezTo>
                      <a:pt x="33435" y="20065"/>
                      <a:pt x="33922" y="19113"/>
                      <a:pt x="33926" y="17868"/>
                    </a:cubicBezTo>
                    <a:cubicBezTo>
                      <a:pt x="33928" y="16965"/>
                      <a:pt x="33660" y="16017"/>
                      <a:pt x="33145" y="15269"/>
                    </a:cubicBezTo>
                    <a:cubicBezTo>
                      <a:pt x="32951" y="14982"/>
                      <a:pt x="32718" y="14726"/>
                      <a:pt x="32452" y="14510"/>
                    </a:cubicBezTo>
                    <a:cubicBezTo>
                      <a:pt x="32453" y="14508"/>
                      <a:pt x="32453" y="14505"/>
                      <a:pt x="32455" y="14504"/>
                    </a:cubicBezTo>
                    <a:cubicBezTo>
                      <a:pt x="32529" y="14396"/>
                      <a:pt x="32597" y="14284"/>
                      <a:pt x="32653" y="14167"/>
                    </a:cubicBezTo>
                    <a:cubicBezTo>
                      <a:pt x="32970" y="13517"/>
                      <a:pt x="33038" y="12746"/>
                      <a:pt x="32823" y="12056"/>
                    </a:cubicBezTo>
                    <a:cubicBezTo>
                      <a:pt x="32570" y="11238"/>
                      <a:pt x="31921" y="10561"/>
                      <a:pt x="31119" y="10256"/>
                    </a:cubicBezTo>
                    <a:cubicBezTo>
                      <a:pt x="31311" y="9159"/>
                      <a:pt x="31036" y="7988"/>
                      <a:pt x="30376" y="7091"/>
                    </a:cubicBezTo>
                    <a:cubicBezTo>
                      <a:pt x="29714" y="6193"/>
                      <a:pt x="28742" y="5509"/>
                      <a:pt x="27640" y="5363"/>
                    </a:cubicBezTo>
                    <a:cubicBezTo>
                      <a:pt x="27637" y="5350"/>
                      <a:pt x="27637" y="5334"/>
                      <a:pt x="27635" y="5320"/>
                    </a:cubicBezTo>
                    <a:cubicBezTo>
                      <a:pt x="27621" y="5179"/>
                      <a:pt x="27600" y="5043"/>
                      <a:pt x="27574" y="4907"/>
                    </a:cubicBezTo>
                    <a:cubicBezTo>
                      <a:pt x="27337" y="3717"/>
                      <a:pt x="26580" y="2637"/>
                      <a:pt x="25531" y="2028"/>
                    </a:cubicBezTo>
                    <a:cubicBezTo>
                      <a:pt x="24884" y="1653"/>
                      <a:pt x="24136" y="1464"/>
                      <a:pt x="23389" y="1464"/>
                    </a:cubicBezTo>
                    <a:cubicBezTo>
                      <a:pt x="22771" y="1464"/>
                      <a:pt x="22153" y="1594"/>
                      <a:pt x="21593" y="1855"/>
                    </a:cubicBezTo>
                    <a:cubicBezTo>
                      <a:pt x="21290" y="1311"/>
                      <a:pt x="20742" y="910"/>
                      <a:pt x="20133" y="786"/>
                    </a:cubicBezTo>
                    <a:cubicBezTo>
                      <a:pt x="19994" y="758"/>
                      <a:pt x="19854" y="744"/>
                      <a:pt x="19715" y="744"/>
                    </a:cubicBezTo>
                    <a:cubicBezTo>
                      <a:pt x="19309" y="744"/>
                      <a:pt x="18909" y="862"/>
                      <a:pt x="18563" y="1084"/>
                    </a:cubicBezTo>
                    <a:cubicBezTo>
                      <a:pt x="18519" y="1112"/>
                      <a:pt x="18476" y="1143"/>
                      <a:pt x="18432" y="1176"/>
                    </a:cubicBezTo>
                    <a:cubicBezTo>
                      <a:pt x="18422" y="1183"/>
                      <a:pt x="18410" y="1192"/>
                      <a:pt x="18400" y="1199"/>
                    </a:cubicBezTo>
                    <a:cubicBezTo>
                      <a:pt x="18294" y="1115"/>
                      <a:pt x="18185" y="1032"/>
                      <a:pt x="18074" y="959"/>
                    </a:cubicBezTo>
                    <a:cubicBezTo>
                      <a:pt x="17184" y="342"/>
                      <a:pt x="16104" y="0"/>
                      <a:pt x="15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55"/>
              <p:cNvSpPr/>
              <p:nvPr/>
            </p:nvSpPr>
            <p:spPr>
              <a:xfrm>
                <a:off x="4753661" y="1417235"/>
                <a:ext cx="1624133" cy="630544"/>
              </a:xfrm>
              <a:custGeom>
                <a:rect b="b" l="l" r="r" t="t"/>
                <a:pathLst>
                  <a:path extrusionOk="0" h="13172" w="33928">
                    <a:moveTo>
                      <a:pt x="279" y="1"/>
                    </a:moveTo>
                    <a:lnTo>
                      <a:pt x="279" y="1"/>
                    </a:lnTo>
                    <a:cubicBezTo>
                      <a:pt x="1" y="1212"/>
                      <a:pt x="175" y="2531"/>
                      <a:pt x="818" y="3596"/>
                    </a:cubicBezTo>
                    <a:cubicBezTo>
                      <a:pt x="1672" y="5013"/>
                      <a:pt x="3318" y="5842"/>
                      <a:pt x="4967" y="5842"/>
                    </a:cubicBezTo>
                    <a:cubicBezTo>
                      <a:pt x="5234" y="5842"/>
                      <a:pt x="5502" y="5820"/>
                      <a:pt x="5766" y="5776"/>
                    </a:cubicBezTo>
                    <a:cubicBezTo>
                      <a:pt x="5773" y="6990"/>
                      <a:pt x="6430" y="8180"/>
                      <a:pt x="7452" y="8835"/>
                    </a:cubicBezTo>
                    <a:cubicBezTo>
                      <a:pt x="8054" y="9222"/>
                      <a:pt x="8731" y="9426"/>
                      <a:pt x="9413" y="9426"/>
                    </a:cubicBezTo>
                    <a:cubicBezTo>
                      <a:pt x="9758" y="9426"/>
                      <a:pt x="10104" y="9373"/>
                      <a:pt x="10441" y="9266"/>
                    </a:cubicBezTo>
                    <a:cubicBezTo>
                      <a:pt x="10566" y="9230"/>
                      <a:pt x="10690" y="9184"/>
                      <a:pt x="10812" y="9127"/>
                    </a:cubicBezTo>
                    <a:cubicBezTo>
                      <a:pt x="10813" y="9127"/>
                      <a:pt x="10815" y="9125"/>
                      <a:pt x="10818" y="9125"/>
                    </a:cubicBezTo>
                    <a:cubicBezTo>
                      <a:pt x="11430" y="10898"/>
                      <a:pt x="12949" y="12326"/>
                      <a:pt x="14755" y="12827"/>
                    </a:cubicBezTo>
                    <a:cubicBezTo>
                      <a:pt x="15247" y="12963"/>
                      <a:pt x="15756" y="13029"/>
                      <a:pt x="16266" y="13029"/>
                    </a:cubicBezTo>
                    <a:cubicBezTo>
                      <a:pt x="17493" y="13029"/>
                      <a:pt x="18723" y="12645"/>
                      <a:pt x="19719" y="11927"/>
                    </a:cubicBezTo>
                    <a:cubicBezTo>
                      <a:pt x="19828" y="11850"/>
                      <a:pt x="19929" y="11770"/>
                      <a:pt x="20033" y="11683"/>
                    </a:cubicBezTo>
                    <a:cubicBezTo>
                      <a:pt x="20036" y="11683"/>
                      <a:pt x="20036" y="11683"/>
                      <a:pt x="20037" y="11680"/>
                    </a:cubicBezTo>
                    <a:cubicBezTo>
                      <a:pt x="20592" y="12222"/>
                      <a:pt x="21360" y="12535"/>
                      <a:pt x="22136" y="12538"/>
                    </a:cubicBezTo>
                    <a:cubicBezTo>
                      <a:pt x="22140" y="12538"/>
                      <a:pt x="22144" y="12538"/>
                      <a:pt x="22148" y="12538"/>
                    </a:cubicBezTo>
                    <a:cubicBezTo>
                      <a:pt x="22920" y="12538"/>
                      <a:pt x="23699" y="12121"/>
                      <a:pt x="24256" y="11590"/>
                    </a:cubicBezTo>
                    <a:cubicBezTo>
                      <a:pt x="25157" y="12599"/>
                      <a:pt x="26510" y="13172"/>
                      <a:pt x="27858" y="13172"/>
                    </a:cubicBezTo>
                    <a:cubicBezTo>
                      <a:pt x="28250" y="13172"/>
                      <a:pt x="28642" y="13124"/>
                      <a:pt x="29022" y="13023"/>
                    </a:cubicBezTo>
                    <a:cubicBezTo>
                      <a:pt x="30710" y="12578"/>
                      <a:pt x="32093" y="11133"/>
                      <a:pt x="32461" y="9426"/>
                    </a:cubicBezTo>
                    <a:cubicBezTo>
                      <a:pt x="33435" y="8647"/>
                      <a:pt x="33922" y="7695"/>
                      <a:pt x="33926" y="6450"/>
                    </a:cubicBezTo>
                    <a:cubicBezTo>
                      <a:pt x="33928" y="5547"/>
                      <a:pt x="33660" y="4599"/>
                      <a:pt x="33140" y="3854"/>
                    </a:cubicBezTo>
                    <a:cubicBezTo>
                      <a:pt x="32892" y="4323"/>
                      <a:pt x="32509" y="4727"/>
                      <a:pt x="32040" y="4983"/>
                    </a:cubicBezTo>
                    <a:cubicBezTo>
                      <a:pt x="31585" y="5236"/>
                      <a:pt x="31105" y="5407"/>
                      <a:pt x="30616" y="5407"/>
                    </a:cubicBezTo>
                    <a:cubicBezTo>
                      <a:pt x="30390" y="5407"/>
                      <a:pt x="30162" y="5370"/>
                      <a:pt x="29934" y="5289"/>
                    </a:cubicBezTo>
                    <a:cubicBezTo>
                      <a:pt x="29413" y="6692"/>
                      <a:pt x="28057" y="7750"/>
                      <a:pt x="26568" y="7911"/>
                    </a:cubicBezTo>
                    <a:cubicBezTo>
                      <a:pt x="26431" y="7926"/>
                      <a:pt x="26294" y="7934"/>
                      <a:pt x="26157" y="7934"/>
                    </a:cubicBezTo>
                    <a:cubicBezTo>
                      <a:pt x="24802" y="7934"/>
                      <a:pt x="23456" y="7217"/>
                      <a:pt x="22720" y="6072"/>
                    </a:cubicBezTo>
                    <a:cubicBezTo>
                      <a:pt x="22535" y="6487"/>
                      <a:pt x="22078" y="6734"/>
                      <a:pt x="21629" y="6734"/>
                    </a:cubicBezTo>
                    <a:cubicBezTo>
                      <a:pt x="21408" y="6734"/>
                      <a:pt x="21189" y="6674"/>
                      <a:pt x="21005" y="6545"/>
                    </a:cubicBezTo>
                    <a:cubicBezTo>
                      <a:pt x="20366" y="7601"/>
                      <a:pt x="19137" y="8254"/>
                      <a:pt x="17910" y="8254"/>
                    </a:cubicBezTo>
                    <a:cubicBezTo>
                      <a:pt x="17647" y="8254"/>
                      <a:pt x="17384" y="8224"/>
                      <a:pt x="17126" y="8162"/>
                    </a:cubicBezTo>
                    <a:cubicBezTo>
                      <a:pt x="15670" y="7808"/>
                      <a:pt x="14521" y="6442"/>
                      <a:pt x="14424" y="4945"/>
                    </a:cubicBezTo>
                    <a:cubicBezTo>
                      <a:pt x="14246" y="5072"/>
                      <a:pt x="14038" y="5129"/>
                      <a:pt x="13826" y="5129"/>
                    </a:cubicBezTo>
                    <a:cubicBezTo>
                      <a:pt x="13255" y="5129"/>
                      <a:pt x="12661" y="4716"/>
                      <a:pt x="12595" y="4133"/>
                    </a:cubicBezTo>
                    <a:cubicBezTo>
                      <a:pt x="12085" y="4459"/>
                      <a:pt x="11481" y="4626"/>
                      <a:pt x="10877" y="4626"/>
                    </a:cubicBezTo>
                    <a:cubicBezTo>
                      <a:pt x="10419" y="4626"/>
                      <a:pt x="9962" y="4530"/>
                      <a:pt x="9547" y="4336"/>
                    </a:cubicBezTo>
                    <a:cubicBezTo>
                      <a:pt x="8583" y="3887"/>
                      <a:pt x="7881" y="2925"/>
                      <a:pt x="7746" y="1870"/>
                    </a:cubicBezTo>
                    <a:cubicBezTo>
                      <a:pt x="6897" y="2674"/>
                      <a:pt x="5724" y="3104"/>
                      <a:pt x="4557" y="3104"/>
                    </a:cubicBezTo>
                    <a:cubicBezTo>
                      <a:pt x="3952" y="3104"/>
                      <a:pt x="3348" y="2988"/>
                      <a:pt x="2792" y="2749"/>
                    </a:cubicBezTo>
                    <a:cubicBezTo>
                      <a:pt x="1618" y="2241"/>
                      <a:pt x="699" y="1205"/>
                      <a:pt x="279" y="1"/>
                    </a:cubicBezTo>
                    <a:close/>
                  </a:path>
                </a:pathLst>
              </a:custGeom>
              <a:gradFill>
                <a:gsLst>
                  <a:gs pos="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255"/>
              <p:cNvSpPr/>
              <p:nvPr/>
            </p:nvSpPr>
            <p:spPr>
              <a:xfrm>
                <a:off x="4833413" y="916556"/>
                <a:ext cx="1483156" cy="1071666"/>
              </a:xfrm>
              <a:custGeom>
                <a:rect b="b" l="l" r="r" t="t"/>
                <a:pathLst>
                  <a:path extrusionOk="0" h="22387" w="30983">
                    <a:moveTo>
                      <a:pt x="16762" y="216"/>
                    </a:moveTo>
                    <a:lnTo>
                      <a:pt x="16762" y="216"/>
                    </a:lnTo>
                    <a:cubicBezTo>
                      <a:pt x="16751" y="223"/>
                      <a:pt x="16741" y="231"/>
                      <a:pt x="16730" y="239"/>
                    </a:cubicBezTo>
                    <a:lnTo>
                      <a:pt x="16730" y="239"/>
                    </a:lnTo>
                    <a:cubicBezTo>
                      <a:pt x="16741" y="232"/>
                      <a:pt x="16751" y="225"/>
                      <a:pt x="16762" y="216"/>
                    </a:cubicBezTo>
                    <a:close/>
                    <a:moveTo>
                      <a:pt x="20252" y="2765"/>
                    </a:moveTo>
                    <a:cubicBezTo>
                      <a:pt x="20013" y="2765"/>
                      <a:pt x="20018" y="3142"/>
                      <a:pt x="20265" y="3155"/>
                    </a:cubicBezTo>
                    <a:cubicBezTo>
                      <a:pt x="20892" y="3183"/>
                      <a:pt x="21490" y="3490"/>
                      <a:pt x="21887" y="3971"/>
                    </a:cubicBezTo>
                    <a:cubicBezTo>
                      <a:pt x="21408" y="4080"/>
                      <a:pt x="20937" y="4224"/>
                      <a:pt x="20481" y="4412"/>
                    </a:cubicBezTo>
                    <a:cubicBezTo>
                      <a:pt x="20276" y="4493"/>
                      <a:pt x="20332" y="4802"/>
                      <a:pt x="20513" y="4802"/>
                    </a:cubicBezTo>
                    <a:cubicBezTo>
                      <a:pt x="20535" y="4802"/>
                      <a:pt x="20560" y="4797"/>
                      <a:pt x="20585" y="4787"/>
                    </a:cubicBezTo>
                    <a:cubicBezTo>
                      <a:pt x="21660" y="4352"/>
                      <a:pt x="22802" y="4133"/>
                      <a:pt x="23948" y="4133"/>
                    </a:cubicBezTo>
                    <a:cubicBezTo>
                      <a:pt x="24624" y="4133"/>
                      <a:pt x="25300" y="4209"/>
                      <a:pt x="25965" y="4362"/>
                    </a:cubicBezTo>
                    <a:cubicBezTo>
                      <a:pt x="25950" y="4223"/>
                      <a:pt x="25931" y="4084"/>
                      <a:pt x="25902" y="3949"/>
                    </a:cubicBezTo>
                    <a:cubicBezTo>
                      <a:pt x="25261" y="3811"/>
                      <a:pt x="24608" y="3742"/>
                      <a:pt x="23955" y="3742"/>
                    </a:cubicBezTo>
                    <a:cubicBezTo>
                      <a:pt x="23402" y="3742"/>
                      <a:pt x="22849" y="3791"/>
                      <a:pt x="22304" y="3888"/>
                    </a:cubicBezTo>
                    <a:cubicBezTo>
                      <a:pt x="21837" y="3224"/>
                      <a:pt x="21077" y="2802"/>
                      <a:pt x="20263" y="2766"/>
                    </a:cubicBezTo>
                    <a:cubicBezTo>
                      <a:pt x="20259" y="2766"/>
                      <a:pt x="20255" y="2765"/>
                      <a:pt x="20252" y="2765"/>
                    </a:cubicBezTo>
                    <a:close/>
                    <a:moveTo>
                      <a:pt x="16402" y="0"/>
                    </a:moveTo>
                    <a:cubicBezTo>
                      <a:pt x="15529" y="706"/>
                      <a:pt x="14976" y="1754"/>
                      <a:pt x="14857" y="2875"/>
                    </a:cubicBezTo>
                    <a:cubicBezTo>
                      <a:pt x="14709" y="4268"/>
                      <a:pt x="15274" y="5666"/>
                      <a:pt x="16221" y="6672"/>
                    </a:cubicBezTo>
                    <a:cubicBezTo>
                      <a:pt x="16261" y="6715"/>
                      <a:pt x="16306" y="6733"/>
                      <a:pt x="16351" y="6733"/>
                    </a:cubicBezTo>
                    <a:cubicBezTo>
                      <a:pt x="16498" y="6733"/>
                      <a:pt x="16631" y="6537"/>
                      <a:pt x="16500" y="6396"/>
                    </a:cubicBezTo>
                    <a:cubicBezTo>
                      <a:pt x="15843" y="5698"/>
                      <a:pt x="15395" y="4806"/>
                      <a:pt x="15264" y="3862"/>
                    </a:cubicBezTo>
                    <a:cubicBezTo>
                      <a:pt x="15280" y="3861"/>
                      <a:pt x="15295" y="3861"/>
                      <a:pt x="15311" y="3853"/>
                    </a:cubicBezTo>
                    <a:cubicBezTo>
                      <a:pt x="15743" y="3680"/>
                      <a:pt x="16203" y="3593"/>
                      <a:pt x="16663" y="3593"/>
                    </a:cubicBezTo>
                    <a:cubicBezTo>
                      <a:pt x="17212" y="3593"/>
                      <a:pt x="17760" y="3718"/>
                      <a:pt x="18259" y="3970"/>
                    </a:cubicBezTo>
                    <a:cubicBezTo>
                      <a:pt x="18291" y="3986"/>
                      <a:pt x="18322" y="3993"/>
                      <a:pt x="18352" y="3993"/>
                    </a:cubicBezTo>
                    <a:cubicBezTo>
                      <a:pt x="18530" y="3993"/>
                      <a:pt x="18650" y="3734"/>
                      <a:pt x="18457" y="3635"/>
                    </a:cubicBezTo>
                    <a:cubicBezTo>
                      <a:pt x="17894" y="3351"/>
                      <a:pt x="17270" y="3205"/>
                      <a:pt x="16646" y="3205"/>
                    </a:cubicBezTo>
                    <a:cubicBezTo>
                      <a:pt x="16165" y="3205"/>
                      <a:pt x="15684" y="3292"/>
                      <a:pt x="15231" y="3469"/>
                    </a:cubicBezTo>
                    <a:cubicBezTo>
                      <a:pt x="15225" y="3296"/>
                      <a:pt x="15226" y="3125"/>
                      <a:pt x="15242" y="2947"/>
                    </a:cubicBezTo>
                    <a:cubicBezTo>
                      <a:pt x="15336" y="1889"/>
                      <a:pt x="15883" y="879"/>
                      <a:pt x="16730" y="239"/>
                    </a:cubicBezTo>
                    <a:lnTo>
                      <a:pt x="16730" y="239"/>
                    </a:lnTo>
                    <a:cubicBezTo>
                      <a:pt x="16730" y="239"/>
                      <a:pt x="16729" y="240"/>
                      <a:pt x="16728" y="240"/>
                    </a:cubicBezTo>
                    <a:cubicBezTo>
                      <a:pt x="16625" y="156"/>
                      <a:pt x="16516" y="73"/>
                      <a:pt x="16402" y="0"/>
                    </a:cubicBezTo>
                    <a:close/>
                    <a:moveTo>
                      <a:pt x="9467" y="361"/>
                    </a:moveTo>
                    <a:cubicBezTo>
                      <a:pt x="8063" y="1725"/>
                      <a:pt x="7327" y="3637"/>
                      <a:pt x="7400" y="5560"/>
                    </a:cubicBezTo>
                    <a:cubicBezTo>
                      <a:pt x="7393" y="5562"/>
                      <a:pt x="7385" y="5562"/>
                      <a:pt x="7378" y="5564"/>
                    </a:cubicBezTo>
                    <a:cubicBezTo>
                      <a:pt x="6264" y="6145"/>
                      <a:pt x="5510" y="7280"/>
                      <a:pt x="5379" y="8523"/>
                    </a:cubicBezTo>
                    <a:cubicBezTo>
                      <a:pt x="5367" y="8631"/>
                      <a:pt x="5475" y="8719"/>
                      <a:pt x="5574" y="8722"/>
                    </a:cubicBezTo>
                    <a:cubicBezTo>
                      <a:pt x="5687" y="8722"/>
                      <a:pt x="5758" y="8628"/>
                      <a:pt x="5770" y="8528"/>
                    </a:cubicBezTo>
                    <a:cubicBezTo>
                      <a:pt x="5882" y="7475"/>
                      <a:pt x="6523" y="6521"/>
                      <a:pt x="7430" y="5986"/>
                    </a:cubicBezTo>
                    <a:cubicBezTo>
                      <a:pt x="7493" y="6603"/>
                      <a:pt x="7638" y="7215"/>
                      <a:pt x="7874" y="7808"/>
                    </a:cubicBezTo>
                    <a:cubicBezTo>
                      <a:pt x="7910" y="7899"/>
                      <a:pt x="7990" y="7938"/>
                      <a:pt x="8068" y="7938"/>
                    </a:cubicBezTo>
                    <a:cubicBezTo>
                      <a:pt x="8190" y="7938"/>
                      <a:pt x="8307" y="7844"/>
                      <a:pt x="8250" y="7705"/>
                    </a:cubicBezTo>
                    <a:cubicBezTo>
                      <a:pt x="7718" y="6363"/>
                      <a:pt x="7657" y="4931"/>
                      <a:pt x="8012" y="3608"/>
                    </a:cubicBezTo>
                    <a:cubicBezTo>
                      <a:pt x="8021" y="3607"/>
                      <a:pt x="8029" y="3607"/>
                      <a:pt x="8038" y="3607"/>
                    </a:cubicBezTo>
                    <a:cubicBezTo>
                      <a:pt x="9222" y="3607"/>
                      <a:pt x="9956" y="4708"/>
                      <a:pt x="10594" y="5550"/>
                    </a:cubicBezTo>
                    <a:cubicBezTo>
                      <a:pt x="11211" y="6367"/>
                      <a:pt x="11981" y="7177"/>
                      <a:pt x="13072" y="7220"/>
                    </a:cubicBezTo>
                    <a:cubicBezTo>
                      <a:pt x="13074" y="7221"/>
                      <a:pt x="13077" y="7221"/>
                      <a:pt x="13080" y="7221"/>
                    </a:cubicBezTo>
                    <a:cubicBezTo>
                      <a:pt x="13323" y="7221"/>
                      <a:pt x="13320" y="6839"/>
                      <a:pt x="13072" y="6828"/>
                    </a:cubicBezTo>
                    <a:cubicBezTo>
                      <a:pt x="11878" y="6783"/>
                      <a:pt x="11167" y="5649"/>
                      <a:pt x="10517" y="4800"/>
                    </a:cubicBezTo>
                    <a:cubicBezTo>
                      <a:pt x="9925" y="4026"/>
                      <a:pt x="9155" y="3259"/>
                      <a:pt x="8130" y="3219"/>
                    </a:cubicBezTo>
                    <a:cubicBezTo>
                      <a:pt x="8466" y="2221"/>
                      <a:pt x="9040" y="1300"/>
                      <a:pt x="9834" y="554"/>
                    </a:cubicBezTo>
                    <a:cubicBezTo>
                      <a:pt x="9713" y="486"/>
                      <a:pt x="9591" y="419"/>
                      <a:pt x="9467" y="361"/>
                    </a:cubicBezTo>
                    <a:close/>
                    <a:moveTo>
                      <a:pt x="697" y="4743"/>
                    </a:moveTo>
                    <a:lnTo>
                      <a:pt x="697" y="4743"/>
                    </a:lnTo>
                    <a:cubicBezTo>
                      <a:pt x="552" y="4779"/>
                      <a:pt x="410" y="4833"/>
                      <a:pt x="274" y="4894"/>
                    </a:cubicBezTo>
                    <a:cubicBezTo>
                      <a:pt x="1" y="6739"/>
                      <a:pt x="725" y="8637"/>
                      <a:pt x="2223" y="9803"/>
                    </a:cubicBezTo>
                    <a:cubicBezTo>
                      <a:pt x="2263" y="9834"/>
                      <a:pt x="2308" y="9848"/>
                      <a:pt x="2351" y="9848"/>
                    </a:cubicBezTo>
                    <a:cubicBezTo>
                      <a:pt x="2514" y="9848"/>
                      <a:pt x="2655" y="9651"/>
                      <a:pt x="2497" y="9526"/>
                    </a:cubicBezTo>
                    <a:cubicBezTo>
                      <a:pt x="1859" y="9028"/>
                      <a:pt x="1368" y="8389"/>
                      <a:pt x="1048" y="7683"/>
                    </a:cubicBezTo>
                    <a:cubicBezTo>
                      <a:pt x="1608" y="7291"/>
                      <a:pt x="2277" y="7077"/>
                      <a:pt x="2954" y="7077"/>
                    </a:cubicBezTo>
                    <a:cubicBezTo>
                      <a:pt x="3177" y="7077"/>
                      <a:pt x="3400" y="7100"/>
                      <a:pt x="3621" y="7148"/>
                    </a:cubicBezTo>
                    <a:cubicBezTo>
                      <a:pt x="3637" y="7151"/>
                      <a:pt x="3652" y="7153"/>
                      <a:pt x="3666" y="7153"/>
                    </a:cubicBezTo>
                    <a:cubicBezTo>
                      <a:pt x="3879" y="7153"/>
                      <a:pt x="3956" y="6819"/>
                      <a:pt x="3724" y="6768"/>
                    </a:cubicBezTo>
                    <a:cubicBezTo>
                      <a:pt x="3472" y="6715"/>
                      <a:pt x="3215" y="6689"/>
                      <a:pt x="2958" y="6689"/>
                    </a:cubicBezTo>
                    <a:cubicBezTo>
                      <a:pt x="2230" y="6689"/>
                      <a:pt x="1506" y="6902"/>
                      <a:pt x="897" y="7314"/>
                    </a:cubicBezTo>
                    <a:cubicBezTo>
                      <a:pt x="604" y="6502"/>
                      <a:pt x="526" y="5618"/>
                      <a:pt x="697" y="4743"/>
                    </a:cubicBezTo>
                    <a:close/>
                    <a:moveTo>
                      <a:pt x="13481" y="9536"/>
                    </a:moveTo>
                    <a:cubicBezTo>
                      <a:pt x="13466" y="9536"/>
                      <a:pt x="13450" y="9537"/>
                      <a:pt x="13434" y="9541"/>
                    </a:cubicBezTo>
                    <a:cubicBezTo>
                      <a:pt x="11967" y="9878"/>
                      <a:pt x="10702" y="10828"/>
                      <a:pt x="9857" y="12062"/>
                    </a:cubicBezTo>
                    <a:cubicBezTo>
                      <a:pt x="9364" y="12783"/>
                      <a:pt x="9017" y="13589"/>
                      <a:pt x="8793" y="14429"/>
                    </a:cubicBezTo>
                    <a:cubicBezTo>
                      <a:pt x="8059" y="13481"/>
                      <a:pt x="6938" y="12878"/>
                      <a:pt x="5737" y="12795"/>
                    </a:cubicBezTo>
                    <a:cubicBezTo>
                      <a:pt x="5732" y="12794"/>
                      <a:pt x="5727" y="12794"/>
                      <a:pt x="5722" y="12794"/>
                    </a:cubicBezTo>
                    <a:cubicBezTo>
                      <a:pt x="5485" y="12794"/>
                      <a:pt x="5490" y="13167"/>
                      <a:pt x="5737" y="13183"/>
                    </a:cubicBezTo>
                    <a:cubicBezTo>
                      <a:pt x="6914" y="13267"/>
                      <a:pt x="8022" y="13923"/>
                      <a:pt x="8663" y="14912"/>
                    </a:cubicBezTo>
                    <a:cubicBezTo>
                      <a:pt x="8666" y="14917"/>
                      <a:pt x="8674" y="14920"/>
                      <a:pt x="8676" y="14926"/>
                    </a:cubicBezTo>
                    <a:cubicBezTo>
                      <a:pt x="8546" y="15553"/>
                      <a:pt x="8485" y="16198"/>
                      <a:pt x="8477" y="16835"/>
                    </a:cubicBezTo>
                    <a:cubicBezTo>
                      <a:pt x="8466" y="17805"/>
                      <a:pt x="8586" y="18770"/>
                      <a:pt x="8775" y="19721"/>
                    </a:cubicBezTo>
                    <a:cubicBezTo>
                      <a:pt x="8899" y="19685"/>
                      <a:pt x="9022" y="19637"/>
                      <a:pt x="9146" y="19580"/>
                    </a:cubicBezTo>
                    <a:cubicBezTo>
                      <a:pt x="8820" y="17912"/>
                      <a:pt x="8761" y="16083"/>
                      <a:pt x="9203" y="14436"/>
                    </a:cubicBezTo>
                    <a:cubicBezTo>
                      <a:pt x="9217" y="14441"/>
                      <a:pt x="9229" y="14446"/>
                      <a:pt x="9246" y="14451"/>
                    </a:cubicBezTo>
                    <a:cubicBezTo>
                      <a:pt x="9494" y="14475"/>
                      <a:pt x="9742" y="14487"/>
                      <a:pt x="9990" y="14487"/>
                    </a:cubicBezTo>
                    <a:cubicBezTo>
                      <a:pt x="10584" y="14487"/>
                      <a:pt x="11177" y="14418"/>
                      <a:pt x="11754" y="14284"/>
                    </a:cubicBezTo>
                    <a:cubicBezTo>
                      <a:pt x="11759" y="14305"/>
                      <a:pt x="11769" y="14324"/>
                      <a:pt x="11785" y="14346"/>
                    </a:cubicBezTo>
                    <a:cubicBezTo>
                      <a:pt x="13204" y="16283"/>
                      <a:pt x="15856" y="15749"/>
                      <a:pt x="17896" y="16242"/>
                    </a:cubicBezTo>
                    <a:cubicBezTo>
                      <a:pt x="17914" y="16247"/>
                      <a:pt x="17932" y="16249"/>
                      <a:pt x="17949" y="16249"/>
                    </a:cubicBezTo>
                    <a:cubicBezTo>
                      <a:pt x="18154" y="16249"/>
                      <a:pt x="18226" y="15923"/>
                      <a:pt x="18000" y="15868"/>
                    </a:cubicBezTo>
                    <a:cubicBezTo>
                      <a:pt x="16875" y="15595"/>
                      <a:pt x="15716" y="15652"/>
                      <a:pt x="14582" y="15454"/>
                    </a:cubicBezTo>
                    <a:cubicBezTo>
                      <a:pt x="13671" y="15291"/>
                      <a:pt x="12724" y="14945"/>
                      <a:pt x="12148" y="14185"/>
                    </a:cubicBezTo>
                    <a:cubicBezTo>
                      <a:pt x="13375" y="13830"/>
                      <a:pt x="14517" y="13181"/>
                      <a:pt x="15441" y="12284"/>
                    </a:cubicBezTo>
                    <a:cubicBezTo>
                      <a:pt x="15582" y="12148"/>
                      <a:pt x="15447" y="11952"/>
                      <a:pt x="15295" y="11952"/>
                    </a:cubicBezTo>
                    <a:cubicBezTo>
                      <a:pt x="15251" y="11952"/>
                      <a:pt x="15206" y="11969"/>
                      <a:pt x="15165" y="12008"/>
                    </a:cubicBezTo>
                    <a:cubicBezTo>
                      <a:pt x="13781" y="13351"/>
                      <a:pt x="11897" y="14097"/>
                      <a:pt x="9981" y="14097"/>
                    </a:cubicBezTo>
                    <a:cubicBezTo>
                      <a:pt x="9758" y="14097"/>
                      <a:pt x="9535" y="14087"/>
                      <a:pt x="9312" y="14067"/>
                    </a:cubicBezTo>
                    <a:cubicBezTo>
                      <a:pt x="9693" y="12881"/>
                      <a:pt x="10353" y="11805"/>
                      <a:pt x="11388" y="10969"/>
                    </a:cubicBezTo>
                    <a:cubicBezTo>
                      <a:pt x="12016" y="10461"/>
                      <a:pt x="12750" y="10099"/>
                      <a:pt x="13537" y="9917"/>
                    </a:cubicBezTo>
                    <a:cubicBezTo>
                      <a:pt x="13766" y="9865"/>
                      <a:pt x="13690" y="9536"/>
                      <a:pt x="13481" y="9536"/>
                    </a:cubicBezTo>
                    <a:close/>
                    <a:moveTo>
                      <a:pt x="24373" y="7668"/>
                    </a:moveTo>
                    <a:cubicBezTo>
                      <a:pt x="24229" y="7668"/>
                      <a:pt x="24092" y="7826"/>
                      <a:pt x="24207" y="7968"/>
                    </a:cubicBezTo>
                    <a:cubicBezTo>
                      <a:pt x="24986" y="8927"/>
                      <a:pt x="25337" y="10178"/>
                      <a:pt x="25174" y="11399"/>
                    </a:cubicBezTo>
                    <a:cubicBezTo>
                      <a:pt x="24194" y="11161"/>
                      <a:pt x="23252" y="10813"/>
                      <a:pt x="22435" y="10157"/>
                    </a:cubicBezTo>
                    <a:cubicBezTo>
                      <a:pt x="21655" y="9534"/>
                      <a:pt x="21042" y="8718"/>
                      <a:pt x="20659" y="7796"/>
                    </a:cubicBezTo>
                    <a:cubicBezTo>
                      <a:pt x="20625" y="7713"/>
                      <a:pt x="20555" y="7677"/>
                      <a:pt x="20483" y="7677"/>
                    </a:cubicBezTo>
                    <a:cubicBezTo>
                      <a:pt x="20359" y="7677"/>
                      <a:pt x="20232" y="7785"/>
                      <a:pt x="20293" y="7934"/>
                    </a:cubicBezTo>
                    <a:cubicBezTo>
                      <a:pt x="20831" y="9227"/>
                      <a:pt x="21786" y="10303"/>
                      <a:pt x="22983" y="10999"/>
                    </a:cubicBezTo>
                    <a:cubicBezTo>
                      <a:pt x="22142" y="11792"/>
                      <a:pt x="21004" y="12229"/>
                      <a:pt x="19855" y="12229"/>
                    </a:cubicBezTo>
                    <a:cubicBezTo>
                      <a:pt x="19569" y="12229"/>
                      <a:pt x="19282" y="12202"/>
                      <a:pt x="18999" y="12146"/>
                    </a:cubicBezTo>
                    <a:cubicBezTo>
                      <a:pt x="18984" y="12143"/>
                      <a:pt x="18970" y="12142"/>
                      <a:pt x="18957" y="12142"/>
                    </a:cubicBezTo>
                    <a:cubicBezTo>
                      <a:pt x="18745" y="12142"/>
                      <a:pt x="18698" y="12485"/>
                      <a:pt x="18931" y="12529"/>
                    </a:cubicBezTo>
                    <a:cubicBezTo>
                      <a:pt x="19237" y="12589"/>
                      <a:pt x="19546" y="12618"/>
                      <a:pt x="19853" y="12618"/>
                    </a:cubicBezTo>
                    <a:cubicBezTo>
                      <a:pt x="21143" y="12618"/>
                      <a:pt x="22412" y="12105"/>
                      <a:pt x="23342" y="11190"/>
                    </a:cubicBezTo>
                    <a:cubicBezTo>
                      <a:pt x="23527" y="11283"/>
                      <a:pt x="23719" y="11368"/>
                      <a:pt x="23912" y="11441"/>
                    </a:cubicBezTo>
                    <a:cubicBezTo>
                      <a:pt x="25309" y="11966"/>
                      <a:pt x="26824" y="12059"/>
                      <a:pt x="28265" y="12412"/>
                    </a:cubicBezTo>
                    <a:cubicBezTo>
                      <a:pt x="28256" y="12430"/>
                      <a:pt x="28249" y="12444"/>
                      <a:pt x="28243" y="12460"/>
                    </a:cubicBezTo>
                    <a:cubicBezTo>
                      <a:pt x="27930" y="13764"/>
                      <a:pt x="27051" y="14880"/>
                      <a:pt x="25910" y="15566"/>
                    </a:cubicBezTo>
                    <a:cubicBezTo>
                      <a:pt x="25005" y="16110"/>
                      <a:pt x="23959" y="16359"/>
                      <a:pt x="22912" y="16359"/>
                    </a:cubicBezTo>
                    <a:cubicBezTo>
                      <a:pt x="22409" y="16359"/>
                      <a:pt x="21906" y="16302"/>
                      <a:pt x="21417" y="16193"/>
                    </a:cubicBezTo>
                    <a:cubicBezTo>
                      <a:pt x="21401" y="16189"/>
                      <a:pt x="21386" y="16188"/>
                      <a:pt x="21372" y="16188"/>
                    </a:cubicBezTo>
                    <a:cubicBezTo>
                      <a:pt x="21164" y="16188"/>
                      <a:pt x="21118" y="16527"/>
                      <a:pt x="21346" y="16578"/>
                    </a:cubicBezTo>
                    <a:cubicBezTo>
                      <a:pt x="21853" y="16691"/>
                      <a:pt x="22372" y="16749"/>
                      <a:pt x="22891" y="16749"/>
                    </a:cubicBezTo>
                    <a:cubicBezTo>
                      <a:pt x="23889" y="16749"/>
                      <a:pt x="24883" y="16534"/>
                      <a:pt x="25774" y="16081"/>
                    </a:cubicBezTo>
                    <a:lnTo>
                      <a:pt x="25774" y="16081"/>
                    </a:lnTo>
                    <a:cubicBezTo>
                      <a:pt x="26273" y="17338"/>
                      <a:pt x="26152" y="18776"/>
                      <a:pt x="25452" y="19939"/>
                    </a:cubicBezTo>
                    <a:cubicBezTo>
                      <a:pt x="25364" y="20082"/>
                      <a:pt x="25495" y="20204"/>
                      <a:pt x="25630" y="20204"/>
                    </a:cubicBezTo>
                    <a:cubicBezTo>
                      <a:pt x="25696" y="20204"/>
                      <a:pt x="25764" y="20175"/>
                      <a:pt x="25806" y="20104"/>
                    </a:cubicBezTo>
                    <a:cubicBezTo>
                      <a:pt x="26564" y="18846"/>
                      <a:pt x="26680" y="17249"/>
                      <a:pt x="26120" y="15890"/>
                    </a:cubicBezTo>
                    <a:cubicBezTo>
                      <a:pt x="26123" y="15887"/>
                      <a:pt x="26131" y="15886"/>
                      <a:pt x="26135" y="15880"/>
                    </a:cubicBezTo>
                    <a:cubicBezTo>
                      <a:pt x="27365" y="15141"/>
                      <a:pt x="28288" y="13927"/>
                      <a:pt x="28627" y="12526"/>
                    </a:cubicBezTo>
                    <a:cubicBezTo>
                      <a:pt x="28628" y="12520"/>
                      <a:pt x="28627" y="12514"/>
                      <a:pt x="28628" y="12505"/>
                    </a:cubicBezTo>
                    <a:cubicBezTo>
                      <a:pt x="29001" y="12612"/>
                      <a:pt x="29371" y="12739"/>
                      <a:pt x="29729" y="12904"/>
                    </a:cubicBezTo>
                    <a:cubicBezTo>
                      <a:pt x="30103" y="13074"/>
                      <a:pt x="30463" y="13285"/>
                      <a:pt x="30783" y="13542"/>
                    </a:cubicBezTo>
                    <a:cubicBezTo>
                      <a:pt x="30856" y="13433"/>
                      <a:pt x="30924" y="13321"/>
                      <a:pt x="30982" y="13203"/>
                    </a:cubicBezTo>
                    <a:cubicBezTo>
                      <a:pt x="30126" y="12555"/>
                      <a:pt x="29040" y="12183"/>
                      <a:pt x="27983" y="11954"/>
                    </a:cubicBezTo>
                    <a:cubicBezTo>
                      <a:pt x="27182" y="11783"/>
                      <a:pt x="26359" y="11662"/>
                      <a:pt x="25555" y="11488"/>
                    </a:cubicBezTo>
                    <a:cubicBezTo>
                      <a:pt x="25742" y="10163"/>
                      <a:pt x="25370" y="8785"/>
                      <a:pt x="24524" y="7742"/>
                    </a:cubicBezTo>
                    <a:cubicBezTo>
                      <a:pt x="24481" y="7690"/>
                      <a:pt x="24427" y="7668"/>
                      <a:pt x="24373" y="7668"/>
                    </a:cubicBezTo>
                    <a:close/>
                    <a:moveTo>
                      <a:pt x="17080" y="17973"/>
                    </a:moveTo>
                    <a:cubicBezTo>
                      <a:pt x="17012" y="17973"/>
                      <a:pt x="16948" y="18011"/>
                      <a:pt x="16924" y="18100"/>
                    </a:cubicBezTo>
                    <a:cubicBezTo>
                      <a:pt x="16706" y="18921"/>
                      <a:pt x="16733" y="19766"/>
                      <a:pt x="16967" y="20544"/>
                    </a:cubicBezTo>
                    <a:cubicBezTo>
                      <a:pt x="16928" y="20546"/>
                      <a:pt x="16889" y="20547"/>
                      <a:pt x="16851" y="20547"/>
                    </a:cubicBezTo>
                    <a:cubicBezTo>
                      <a:pt x="15996" y="20547"/>
                      <a:pt x="15225" y="20011"/>
                      <a:pt x="14928" y="19185"/>
                    </a:cubicBezTo>
                    <a:cubicBezTo>
                      <a:pt x="14900" y="19103"/>
                      <a:pt x="14839" y="19069"/>
                      <a:pt x="14775" y="19069"/>
                    </a:cubicBezTo>
                    <a:cubicBezTo>
                      <a:pt x="14653" y="19069"/>
                      <a:pt x="14519" y="19194"/>
                      <a:pt x="14575" y="19347"/>
                    </a:cubicBezTo>
                    <a:cubicBezTo>
                      <a:pt x="14919" y="20316"/>
                      <a:pt x="15854" y="20937"/>
                      <a:pt x="16854" y="20937"/>
                    </a:cubicBezTo>
                    <a:cubicBezTo>
                      <a:pt x="16935" y="20937"/>
                      <a:pt x="17016" y="20933"/>
                      <a:pt x="17097" y="20925"/>
                    </a:cubicBezTo>
                    <a:cubicBezTo>
                      <a:pt x="17313" y="21466"/>
                      <a:pt x="17637" y="21967"/>
                      <a:pt x="18053" y="22386"/>
                    </a:cubicBezTo>
                    <a:cubicBezTo>
                      <a:pt x="18162" y="22311"/>
                      <a:pt x="18266" y="22229"/>
                      <a:pt x="18367" y="22140"/>
                    </a:cubicBezTo>
                    <a:cubicBezTo>
                      <a:pt x="17963" y="21739"/>
                      <a:pt x="17646" y="21259"/>
                      <a:pt x="17439" y="20736"/>
                    </a:cubicBezTo>
                    <a:cubicBezTo>
                      <a:pt x="17449" y="20668"/>
                      <a:pt x="17423" y="20593"/>
                      <a:pt x="17368" y="20550"/>
                    </a:cubicBezTo>
                    <a:cubicBezTo>
                      <a:pt x="17121" y="19820"/>
                      <a:pt x="17081" y="19023"/>
                      <a:pt x="17289" y="18238"/>
                    </a:cubicBezTo>
                    <a:cubicBezTo>
                      <a:pt x="17330" y="18086"/>
                      <a:pt x="17199" y="17973"/>
                      <a:pt x="17080" y="179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1" name="Google Shape;4361;p255"/>
            <p:cNvSpPr/>
            <p:nvPr/>
          </p:nvSpPr>
          <p:spPr>
            <a:xfrm>
              <a:off x="6884180" y="2909249"/>
              <a:ext cx="1652536" cy="1493505"/>
            </a:xfrm>
            <a:custGeom>
              <a:rect b="b" l="l" r="r" t="t"/>
              <a:pathLst>
                <a:path extrusionOk="0" h="25974" w="28741">
                  <a:moveTo>
                    <a:pt x="28193" y="1"/>
                  </a:moveTo>
                  <a:cubicBezTo>
                    <a:pt x="28193" y="2237"/>
                    <a:pt x="22616" y="4044"/>
                    <a:pt x="15736" y="4044"/>
                  </a:cubicBezTo>
                  <a:cubicBezTo>
                    <a:pt x="8965" y="4044"/>
                    <a:pt x="3455" y="2291"/>
                    <a:pt x="3283" y="107"/>
                  </a:cubicBezTo>
                  <a:lnTo>
                    <a:pt x="3283" y="107"/>
                  </a:lnTo>
                  <a:cubicBezTo>
                    <a:pt x="3280" y="245"/>
                    <a:pt x="3283" y="383"/>
                    <a:pt x="3287" y="523"/>
                  </a:cubicBezTo>
                  <a:cubicBezTo>
                    <a:pt x="3340" y="2186"/>
                    <a:pt x="3788" y="3899"/>
                    <a:pt x="3264" y="5480"/>
                  </a:cubicBezTo>
                  <a:cubicBezTo>
                    <a:pt x="2908" y="6558"/>
                    <a:pt x="2102" y="7479"/>
                    <a:pt x="1079" y="7972"/>
                  </a:cubicBezTo>
                  <a:cubicBezTo>
                    <a:pt x="608" y="8195"/>
                    <a:pt x="0" y="8471"/>
                    <a:pt x="23" y="8992"/>
                  </a:cubicBezTo>
                  <a:cubicBezTo>
                    <a:pt x="34" y="9229"/>
                    <a:pt x="185" y="9432"/>
                    <a:pt x="342" y="9612"/>
                  </a:cubicBezTo>
                  <a:cubicBezTo>
                    <a:pt x="916" y="10280"/>
                    <a:pt x="1607" y="10847"/>
                    <a:pt x="2374" y="11277"/>
                  </a:cubicBezTo>
                  <a:cubicBezTo>
                    <a:pt x="2275" y="11545"/>
                    <a:pt x="2137" y="11795"/>
                    <a:pt x="1970" y="12023"/>
                  </a:cubicBezTo>
                  <a:cubicBezTo>
                    <a:pt x="1819" y="12222"/>
                    <a:pt x="1631" y="12440"/>
                    <a:pt x="1665" y="12689"/>
                  </a:cubicBezTo>
                  <a:cubicBezTo>
                    <a:pt x="1681" y="12815"/>
                    <a:pt x="1752" y="12921"/>
                    <a:pt x="1822" y="13026"/>
                  </a:cubicBezTo>
                  <a:cubicBezTo>
                    <a:pt x="1921" y="13174"/>
                    <a:pt x="2021" y="13329"/>
                    <a:pt x="2159" y="13442"/>
                  </a:cubicBezTo>
                  <a:cubicBezTo>
                    <a:pt x="2268" y="13536"/>
                    <a:pt x="2406" y="13605"/>
                    <a:pt x="2546" y="13612"/>
                  </a:cubicBezTo>
                  <a:cubicBezTo>
                    <a:pt x="2102" y="13965"/>
                    <a:pt x="1679" y="14429"/>
                    <a:pt x="1791" y="14963"/>
                  </a:cubicBezTo>
                  <a:cubicBezTo>
                    <a:pt x="1842" y="15217"/>
                    <a:pt x="2011" y="15427"/>
                    <a:pt x="2153" y="15643"/>
                  </a:cubicBezTo>
                  <a:cubicBezTo>
                    <a:pt x="2683" y="16453"/>
                    <a:pt x="2890" y="17469"/>
                    <a:pt x="2719" y="18423"/>
                  </a:cubicBezTo>
                  <a:cubicBezTo>
                    <a:pt x="2627" y="18942"/>
                    <a:pt x="2438" y="19519"/>
                    <a:pt x="2729" y="19957"/>
                  </a:cubicBezTo>
                  <a:cubicBezTo>
                    <a:pt x="2875" y="20172"/>
                    <a:pt x="3111" y="20304"/>
                    <a:pt x="3348" y="20406"/>
                  </a:cubicBezTo>
                  <a:cubicBezTo>
                    <a:pt x="3933" y="20647"/>
                    <a:pt x="4564" y="20719"/>
                    <a:pt x="5201" y="20719"/>
                  </a:cubicBezTo>
                  <a:cubicBezTo>
                    <a:pt x="5566" y="20719"/>
                    <a:pt x="5934" y="20696"/>
                    <a:pt x="6297" y="20666"/>
                  </a:cubicBezTo>
                  <a:cubicBezTo>
                    <a:pt x="7703" y="20553"/>
                    <a:pt x="9113" y="20367"/>
                    <a:pt x="10451" y="19912"/>
                  </a:cubicBezTo>
                  <a:cubicBezTo>
                    <a:pt x="10506" y="19896"/>
                    <a:pt x="10560" y="19877"/>
                    <a:pt x="10615" y="19855"/>
                  </a:cubicBezTo>
                  <a:lnTo>
                    <a:pt x="10615" y="19855"/>
                  </a:lnTo>
                  <a:cubicBezTo>
                    <a:pt x="10665" y="20517"/>
                    <a:pt x="10644" y="21185"/>
                    <a:pt x="10558" y="21840"/>
                  </a:cubicBezTo>
                  <a:cubicBezTo>
                    <a:pt x="10371" y="23307"/>
                    <a:pt x="9853" y="24733"/>
                    <a:pt x="9046" y="25973"/>
                  </a:cubicBezTo>
                  <a:lnTo>
                    <a:pt x="24365" y="21838"/>
                  </a:lnTo>
                  <a:cubicBezTo>
                    <a:pt x="23856" y="19266"/>
                    <a:pt x="25169" y="11665"/>
                    <a:pt x="25169" y="11646"/>
                  </a:cubicBezTo>
                  <a:cubicBezTo>
                    <a:pt x="27736" y="7997"/>
                    <a:pt x="28741" y="3803"/>
                    <a:pt x="28193" y="1"/>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255"/>
            <p:cNvSpPr/>
            <p:nvPr/>
          </p:nvSpPr>
          <p:spPr>
            <a:xfrm>
              <a:off x="7914522" y="3020915"/>
              <a:ext cx="391098" cy="514395"/>
            </a:xfrm>
            <a:custGeom>
              <a:rect b="b" l="l" r="r" t="t"/>
              <a:pathLst>
                <a:path extrusionOk="0" h="8946" w="6802">
                  <a:moveTo>
                    <a:pt x="3359" y="0"/>
                  </a:moveTo>
                  <a:cubicBezTo>
                    <a:pt x="3115" y="0"/>
                    <a:pt x="2870" y="38"/>
                    <a:pt x="2632" y="117"/>
                  </a:cubicBezTo>
                  <a:cubicBezTo>
                    <a:pt x="2472" y="149"/>
                    <a:pt x="2311" y="194"/>
                    <a:pt x="2160" y="260"/>
                  </a:cubicBezTo>
                  <a:cubicBezTo>
                    <a:pt x="1310" y="612"/>
                    <a:pt x="796" y="1405"/>
                    <a:pt x="498" y="2241"/>
                  </a:cubicBezTo>
                  <a:cubicBezTo>
                    <a:pt x="149" y="3229"/>
                    <a:pt x="0" y="4334"/>
                    <a:pt x="51" y="5378"/>
                  </a:cubicBezTo>
                  <a:cubicBezTo>
                    <a:pt x="98" y="6378"/>
                    <a:pt x="331" y="7524"/>
                    <a:pt x="1014" y="8293"/>
                  </a:cubicBezTo>
                  <a:cubicBezTo>
                    <a:pt x="1426" y="8757"/>
                    <a:pt x="1904" y="8946"/>
                    <a:pt x="2398" y="8946"/>
                  </a:cubicBezTo>
                  <a:cubicBezTo>
                    <a:pt x="3679" y="8946"/>
                    <a:pt x="5068" y="7676"/>
                    <a:pt x="5688" y="6663"/>
                  </a:cubicBezTo>
                  <a:cubicBezTo>
                    <a:pt x="6713" y="4986"/>
                    <a:pt x="6802" y="2516"/>
                    <a:pt x="5454" y="982"/>
                  </a:cubicBezTo>
                  <a:cubicBezTo>
                    <a:pt x="4931" y="388"/>
                    <a:pt x="4149" y="0"/>
                    <a:pt x="3359"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55"/>
            <p:cNvSpPr/>
            <p:nvPr/>
          </p:nvSpPr>
          <p:spPr>
            <a:xfrm>
              <a:off x="7055530" y="2911549"/>
              <a:ext cx="1470959" cy="1253443"/>
            </a:xfrm>
            <a:custGeom>
              <a:rect b="b" l="l" r="r" t="t"/>
              <a:pathLst>
                <a:path extrusionOk="0" h="21799" w="25583">
                  <a:moveTo>
                    <a:pt x="279" y="1"/>
                  </a:moveTo>
                  <a:cubicBezTo>
                    <a:pt x="135" y="1"/>
                    <a:pt x="0" y="205"/>
                    <a:pt x="121" y="360"/>
                  </a:cubicBezTo>
                  <a:cubicBezTo>
                    <a:pt x="1879" y="2592"/>
                    <a:pt x="4740" y="3350"/>
                    <a:pt x="7372" y="3997"/>
                  </a:cubicBezTo>
                  <a:cubicBezTo>
                    <a:pt x="7391" y="4001"/>
                    <a:pt x="7409" y="4004"/>
                    <a:pt x="7427" y="4004"/>
                  </a:cubicBezTo>
                  <a:cubicBezTo>
                    <a:pt x="7642" y="4004"/>
                    <a:pt x="7718" y="3662"/>
                    <a:pt x="7481" y="3604"/>
                  </a:cubicBezTo>
                  <a:cubicBezTo>
                    <a:pt x="4912" y="2970"/>
                    <a:pt x="2128" y="2252"/>
                    <a:pt x="411" y="71"/>
                  </a:cubicBezTo>
                  <a:cubicBezTo>
                    <a:pt x="371" y="22"/>
                    <a:pt x="325" y="1"/>
                    <a:pt x="279" y="1"/>
                  </a:cubicBezTo>
                  <a:close/>
                  <a:moveTo>
                    <a:pt x="25290" y="128"/>
                  </a:moveTo>
                  <a:cubicBezTo>
                    <a:pt x="25228" y="128"/>
                    <a:pt x="25165" y="153"/>
                    <a:pt x="25118" y="214"/>
                  </a:cubicBezTo>
                  <a:cubicBezTo>
                    <a:pt x="24041" y="1617"/>
                    <a:pt x="22439" y="2562"/>
                    <a:pt x="20700" y="2860"/>
                  </a:cubicBezTo>
                  <a:cubicBezTo>
                    <a:pt x="20125" y="2188"/>
                    <a:pt x="19271" y="1792"/>
                    <a:pt x="18385" y="1792"/>
                  </a:cubicBezTo>
                  <a:cubicBezTo>
                    <a:pt x="18272" y="1792"/>
                    <a:pt x="18159" y="1798"/>
                    <a:pt x="18045" y="1811"/>
                  </a:cubicBezTo>
                  <a:cubicBezTo>
                    <a:pt x="16876" y="1947"/>
                    <a:pt x="15893" y="2802"/>
                    <a:pt x="15537" y="3909"/>
                  </a:cubicBezTo>
                  <a:cubicBezTo>
                    <a:pt x="15183" y="3927"/>
                    <a:pt x="14829" y="3936"/>
                    <a:pt x="14474" y="3936"/>
                  </a:cubicBezTo>
                  <a:cubicBezTo>
                    <a:pt x="13876" y="3936"/>
                    <a:pt x="13278" y="3911"/>
                    <a:pt x="12682" y="3859"/>
                  </a:cubicBezTo>
                  <a:cubicBezTo>
                    <a:pt x="12674" y="3858"/>
                    <a:pt x="12667" y="3858"/>
                    <a:pt x="12660" y="3858"/>
                  </a:cubicBezTo>
                  <a:cubicBezTo>
                    <a:pt x="12420" y="3858"/>
                    <a:pt x="12429" y="4244"/>
                    <a:pt x="12682" y="4269"/>
                  </a:cubicBezTo>
                  <a:cubicBezTo>
                    <a:pt x="13281" y="4319"/>
                    <a:pt x="13882" y="4344"/>
                    <a:pt x="14484" y="4344"/>
                  </a:cubicBezTo>
                  <a:cubicBezTo>
                    <a:pt x="14896" y="4344"/>
                    <a:pt x="15309" y="4332"/>
                    <a:pt x="15720" y="4308"/>
                  </a:cubicBezTo>
                  <a:cubicBezTo>
                    <a:pt x="15861" y="4299"/>
                    <a:pt x="15925" y="4177"/>
                    <a:pt x="15915" y="4068"/>
                  </a:cubicBezTo>
                  <a:cubicBezTo>
                    <a:pt x="16180" y="3194"/>
                    <a:pt x="16898" y="2485"/>
                    <a:pt x="17792" y="2267"/>
                  </a:cubicBezTo>
                  <a:cubicBezTo>
                    <a:pt x="17985" y="2220"/>
                    <a:pt x="18182" y="2197"/>
                    <a:pt x="18378" y="2197"/>
                  </a:cubicBezTo>
                  <a:cubicBezTo>
                    <a:pt x="19151" y="2197"/>
                    <a:pt x="19917" y="2546"/>
                    <a:pt x="20412" y="3149"/>
                  </a:cubicBezTo>
                  <a:cubicBezTo>
                    <a:pt x="21101" y="3986"/>
                    <a:pt x="21231" y="5155"/>
                    <a:pt x="21033" y="6189"/>
                  </a:cubicBezTo>
                  <a:cubicBezTo>
                    <a:pt x="20834" y="7224"/>
                    <a:pt x="20390" y="8299"/>
                    <a:pt x="19726" y="9126"/>
                  </a:cubicBezTo>
                  <a:cubicBezTo>
                    <a:pt x="19127" y="9870"/>
                    <a:pt x="18241" y="10436"/>
                    <a:pt x="17287" y="10436"/>
                  </a:cubicBezTo>
                  <a:cubicBezTo>
                    <a:pt x="17093" y="10436"/>
                    <a:pt x="16897" y="10413"/>
                    <a:pt x="16700" y="10363"/>
                  </a:cubicBezTo>
                  <a:cubicBezTo>
                    <a:pt x="16681" y="10358"/>
                    <a:pt x="16663" y="10356"/>
                    <a:pt x="16646" y="10356"/>
                  </a:cubicBezTo>
                  <a:cubicBezTo>
                    <a:pt x="16431" y="10356"/>
                    <a:pt x="16356" y="10697"/>
                    <a:pt x="16591" y="10756"/>
                  </a:cubicBezTo>
                  <a:cubicBezTo>
                    <a:pt x="16851" y="10821"/>
                    <a:pt x="17101" y="10852"/>
                    <a:pt x="17343" y="10852"/>
                  </a:cubicBezTo>
                  <a:cubicBezTo>
                    <a:pt x="19479" y="10852"/>
                    <a:pt x="20911" y="8469"/>
                    <a:pt x="21364" y="6573"/>
                  </a:cubicBezTo>
                  <a:cubicBezTo>
                    <a:pt x="21632" y="5458"/>
                    <a:pt x="21588" y="4213"/>
                    <a:pt x="20964" y="3225"/>
                  </a:cubicBezTo>
                  <a:cubicBezTo>
                    <a:pt x="22753" y="2877"/>
                    <a:pt x="24359" y="1865"/>
                    <a:pt x="25469" y="420"/>
                  </a:cubicBezTo>
                  <a:cubicBezTo>
                    <a:pt x="25583" y="273"/>
                    <a:pt x="25440" y="128"/>
                    <a:pt x="25290" y="128"/>
                  </a:cubicBezTo>
                  <a:close/>
                  <a:moveTo>
                    <a:pt x="10975" y="17596"/>
                  </a:moveTo>
                  <a:cubicBezTo>
                    <a:pt x="10110" y="18633"/>
                    <a:pt x="8910" y="19357"/>
                    <a:pt x="7635" y="19815"/>
                  </a:cubicBezTo>
                  <a:cubicBezTo>
                    <a:pt x="7685" y="20477"/>
                    <a:pt x="7664" y="21144"/>
                    <a:pt x="7578" y="21798"/>
                  </a:cubicBezTo>
                  <a:cubicBezTo>
                    <a:pt x="9143" y="20837"/>
                    <a:pt x="10364" y="19331"/>
                    <a:pt x="10985" y="17601"/>
                  </a:cubicBezTo>
                  <a:lnTo>
                    <a:pt x="10975" y="175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55"/>
            <p:cNvSpPr/>
            <p:nvPr/>
          </p:nvSpPr>
          <p:spPr>
            <a:xfrm>
              <a:off x="8627651" y="4535336"/>
              <a:ext cx="454131" cy="454085"/>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55"/>
            <p:cNvSpPr/>
            <p:nvPr/>
          </p:nvSpPr>
          <p:spPr>
            <a:xfrm rot="1359651">
              <a:off x="8307381" y="4316172"/>
              <a:ext cx="189869" cy="189897"/>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255"/>
          <p:cNvGrpSpPr/>
          <p:nvPr/>
        </p:nvGrpSpPr>
        <p:grpSpPr>
          <a:xfrm>
            <a:off x="-996496" y="2571738"/>
            <a:ext cx="3107867" cy="2901966"/>
            <a:chOff x="-636796" y="1927288"/>
            <a:chExt cx="3107867" cy="2901966"/>
          </a:xfrm>
        </p:grpSpPr>
        <p:sp>
          <p:nvSpPr>
            <p:cNvPr id="4367" name="Google Shape;4367;p255"/>
            <p:cNvSpPr/>
            <p:nvPr/>
          </p:nvSpPr>
          <p:spPr>
            <a:xfrm rot="-1501220">
              <a:off x="465061" y="1991941"/>
              <a:ext cx="432721" cy="1088343"/>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255"/>
            <p:cNvSpPr/>
            <p:nvPr/>
          </p:nvSpPr>
          <p:spPr>
            <a:xfrm rot="1392795">
              <a:off x="-296512" y="2283242"/>
              <a:ext cx="2255963" cy="2190058"/>
            </a:xfrm>
            <a:custGeom>
              <a:rect b="b" l="l" r="r" t="t"/>
              <a:pathLst>
                <a:path extrusionOk="0" h="16097" w="16581">
                  <a:moveTo>
                    <a:pt x="11070" y="0"/>
                  </a:moveTo>
                  <a:cubicBezTo>
                    <a:pt x="9740" y="0"/>
                    <a:pt x="8400" y="676"/>
                    <a:pt x="7735" y="1826"/>
                  </a:cubicBezTo>
                  <a:cubicBezTo>
                    <a:pt x="7355" y="2483"/>
                    <a:pt x="7142" y="3329"/>
                    <a:pt x="6458" y="3660"/>
                  </a:cubicBezTo>
                  <a:cubicBezTo>
                    <a:pt x="6211" y="3782"/>
                    <a:pt x="5940" y="3814"/>
                    <a:pt x="5663" y="3814"/>
                  </a:cubicBezTo>
                  <a:cubicBezTo>
                    <a:pt x="5404" y="3814"/>
                    <a:pt x="5138" y="3786"/>
                    <a:pt x="4881" y="3777"/>
                  </a:cubicBezTo>
                  <a:cubicBezTo>
                    <a:pt x="4835" y="3775"/>
                    <a:pt x="4788" y="3775"/>
                    <a:pt x="4742" y="3775"/>
                  </a:cubicBezTo>
                  <a:cubicBezTo>
                    <a:pt x="3337" y="3775"/>
                    <a:pt x="1932" y="4435"/>
                    <a:pt x="1090" y="5556"/>
                  </a:cubicBezTo>
                  <a:cubicBezTo>
                    <a:pt x="222" y="6717"/>
                    <a:pt x="0" y="8352"/>
                    <a:pt x="593" y="9677"/>
                  </a:cubicBezTo>
                  <a:cubicBezTo>
                    <a:pt x="942" y="10457"/>
                    <a:pt x="1575" y="11104"/>
                    <a:pt x="2332" y="11500"/>
                  </a:cubicBezTo>
                  <a:cubicBezTo>
                    <a:pt x="2936" y="11814"/>
                    <a:pt x="3505" y="11874"/>
                    <a:pt x="4116" y="11874"/>
                  </a:cubicBezTo>
                  <a:cubicBezTo>
                    <a:pt x="4374" y="11874"/>
                    <a:pt x="4639" y="11863"/>
                    <a:pt x="4917" y="11856"/>
                  </a:cubicBezTo>
                  <a:cubicBezTo>
                    <a:pt x="4953" y="11855"/>
                    <a:pt x="4988" y="11855"/>
                    <a:pt x="5024" y="11855"/>
                  </a:cubicBezTo>
                  <a:cubicBezTo>
                    <a:pt x="5393" y="11855"/>
                    <a:pt x="5771" y="11914"/>
                    <a:pt x="6077" y="12118"/>
                  </a:cubicBezTo>
                  <a:cubicBezTo>
                    <a:pt x="6454" y="12366"/>
                    <a:pt x="6671" y="12795"/>
                    <a:pt x="6810" y="13224"/>
                  </a:cubicBezTo>
                  <a:cubicBezTo>
                    <a:pt x="7005" y="13822"/>
                    <a:pt x="7123" y="14447"/>
                    <a:pt x="7448" y="14997"/>
                  </a:cubicBezTo>
                  <a:cubicBezTo>
                    <a:pt x="7889" y="15741"/>
                    <a:pt x="8785" y="16096"/>
                    <a:pt x="9628" y="16096"/>
                  </a:cubicBezTo>
                  <a:cubicBezTo>
                    <a:pt x="9676" y="16096"/>
                    <a:pt x="9723" y="16095"/>
                    <a:pt x="9770" y="16093"/>
                  </a:cubicBezTo>
                  <a:cubicBezTo>
                    <a:pt x="10808" y="16040"/>
                    <a:pt x="11781" y="15500"/>
                    <a:pt x="12584" y="14873"/>
                  </a:cubicBezTo>
                  <a:cubicBezTo>
                    <a:pt x="14828" y="13122"/>
                    <a:pt x="16524" y="10459"/>
                    <a:pt x="16570" y="7555"/>
                  </a:cubicBezTo>
                  <a:cubicBezTo>
                    <a:pt x="16580" y="6869"/>
                    <a:pt x="16521" y="6180"/>
                    <a:pt x="16412" y="5503"/>
                  </a:cubicBezTo>
                  <a:cubicBezTo>
                    <a:pt x="16194" y="4150"/>
                    <a:pt x="15670" y="2824"/>
                    <a:pt x="14769" y="1795"/>
                  </a:cubicBezTo>
                  <a:cubicBezTo>
                    <a:pt x="13867" y="763"/>
                    <a:pt x="12566" y="48"/>
                    <a:pt x="11198" y="2"/>
                  </a:cubicBezTo>
                  <a:cubicBezTo>
                    <a:pt x="11155" y="1"/>
                    <a:pt x="11113" y="0"/>
                    <a:pt x="110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255"/>
            <p:cNvSpPr/>
            <p:nvPr/>
          </p:nvSpPr>
          <p:spPr>
            <a:xfrm flipH="1">
              <a:off x="818535" y="2909249"/>
              <a:ext cx="1652536" cy="1493505"/>
            </a:xfrm>
            <a:custGeom>
              <a:rect b="b" l="l" r="r" t="t"/>
              <a:pathLst>
                <a:path extrusionOk="0" h="25974" w="28741">
                  <a:moveTo>
                    <a:pt x="28193" y="1"/>
                  </a:moveTo>
                  <a:cubicBezTo>
                    <a:pt x="28193" y="2237"/>
                    <a:pt x="22616" y="4044"/>
                    <a:pt x="15736" y="4044"/>
                  </a:cubicBezTo>
                  <a:cubicBezTo>
                    <a:pt x="8965" y="4044"/>
                    <a:pt x="3455" y="2291"/>
                    <a:pt x="3283" y="107"/>
                  </a:cubicBezTo>
                  <a:lnTo>
                    <a:pt x="3283" y="107"/>
                  </a:lnTo>
                  <a:cubicBezTo>
                    <a:pt x="3280" y="245"/>
                    <a:pt x="3283" y="383"/>
                    <a:pt x="3287" y="523"/>
                  </a:cubicBezTo>
                  <a:cubicBezTo>
                    <a:pt x="3340" y="2186"/>
                    <a:pt x="3788" y="3899"/>
                    <a:pt x="3264" y="5480"/>
                  </a:cubicBezTo>
                  <a:cubicBezTo>
                    <a:pt x="2908" y="6558"/>
                    <a:pt x="2102" y="7479"/>
                    <a:pt x="1079" y="7972"/>
                  </a:cubicBezTo>
                  <a:cubicBezTo>
                    <a:pt x="608" y="8195"/>
                    <a:pt x="0" y="8471"/>
                    <a:pt x="23" y="8992"/>
                  </a:cubicBezTo>
                  <a:cubicBezTo>
                    <a:pt x="34" y="9229"/>
                    <a:pt x="185" y="9432"/>
                    <a:pt x="342" y="9612"/>
                  </a:cubicBezTo>
                  <a:cubicBezTo>
                    <a:pt x="916" y="10280"/>
                    <a:pt x="1607" y="10847"/>
                    <a:pt x="2374" y="11277"/>
                  </a:cubicBezTo>
                  <a:cubicBezTo>
                    <a:pt x="2275" y="11545"/>
                    <a:pt x="2137" y="11795"/>
                    <a:pt x="1970" y="12023"/>
                  </a:cubicBezTo>
                  <a:cubicBezTo>
                    <a:pt x="1819" y="12222"/>
                    <a:pt x="1631" y="12440"/>
                    <a:pt x="1665" y="12689"/>
                  </a:cubicBezTo>
                  <a:cubicBezTo>
                    <a:pt x="1681" y="12815"/>
                    <a:pt x="1752" y="12921"/>
                    <a:pt x="1822" y="13026"/>
                  </a:cubicBezTo>
                  <a:cubicBezTo>
                    <a:pt x="1921" y="13174"/>
                    <a:pt x="2021" y="13329"/>
                    <a:pt x="2159" y="13442"/>
                  </a:cubicBezTo>
                  <a:cubicBezTo>
                    <a:pt x="2268" y="13536"/>
                    <a:pt x="2406" y="13605"/>
                    <a:pt x="2546" y="13612"/>
                  </a:cubicBezTo>
                  <a:cubicBezTo>
                    <a:pt x="2102" y="13965"/>
                    <a:pt x="1679" y="14429"/>
                    <a:pt x="1791" y="14963"/>
                  </a:cubicBezTo>
                  <a:cubicBezTo>
                    <a:pt x="1842" y="15217"/>
                    <a:pt x="2011" y="15427"/>
                    <a:pt x="2153" y="15643"/>
                  </a:cubicBezTo>
                  <a:cubicBezTo>
                    <a:pt x="2683" y="16453"/>
                    <a:pt x="2890" y="17469"/>
                    <a:pt x="2719" y="18423"/>
                  </a:cubicBezTo>
                  <a:cubicBezTo>
                    <a:pt x="2627" y="18942"/>
                    <a:pt x="2438" y="19519"/>
                    <a:pt x="2729" y="19957"/>
                  </a:cubicBezTo>
                  <a:cubicBezTo>
                    <a:pt x="2875" y="20172"/>
                    <a:pt x="3111" y="20304"/>
                    <a:pt x="3348" y="20406"/>
                  </a:cubicBezTo>
                  <a:cubicBezTo>
                    <a:pt x="3933" y="20647"/>
                    <a:pt x="4564" y="20719"/>
                    <a:pt x="5201" y="20719"/>
                  </a:cubicBezTo>
                  <a:cubicBezTo>
                    <a:pt x="5566" y="20719"/>
                    <a:pt x="5934" y="20696"/>
                    <a:pt x="6297" y="20666"/>
                  </a:cubicBezTo>
                  <a:cubicBezTo>
                    <a:pt x="7703" y="20553"/>
                    <a:pt x="9113" y="20367"/>
                    <a:pt x="10451" y="19912"/>
                  </a:cubicBezTo>
                  <a:cubicBezTo>
                    <a:pt x="10506" y="19896"/>
                    <a:pt x="10560" y="19877"/>
                    <a:pt x="10615" y="19855"/>
                  </a:cubicBezTo>
                  <a:lnTo>
                    <a:pt x="10615" y="19855"/>
                  </a:lnTo>
                  <a:cubicBezTo>
                    <a:pt x="10665" y="20517"/>
                    <a:pt x="10644" y="21185"/>
                    <a:pt x="10558" y="21840"/>
                  </a:cubicBezTo>
                  <a:cubicBezTo>
                    <a:pt x="10371" y="23307"/>
                    <a:pt x="9853" y="24733"/>
                    <a:pt x="9046" y="25973"/>
                  </a:cubicBezTo>
                  <a:lnTo>
                    <a:pt x="24365" y="21838"/>
                  </a:lnTo>
                  <a:cubicBezTo>
                    <a:pt x="23856" y="19266"/>
                    <a:pt x="25169" y="11665"/>
                    <a:pt x="25169" y="11646"/>
                  </a:cubicBezTo>
                  <a:cubicBezTo>
                    <a:pt x="27736" y="7997"/>
                    <a:pt x="28741" y="3803"/>
                    <a:pt x="28193" y="1"/>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55"/>
            <p:cNvSpPr/>
            <p:nvPr/>
          </p:nvSpPr>
          <p:spPr>
            <a:xfrm flipH="1">
              <a:off x="850036" y="2676833"/>
              <a:ext cx="1432263" cy="465117"/>
            </a:xfrm>
            <a:custGeom>
              <a:rect b="b" l="l" r="r" t="t"/>
              <a:pathLst>
                <a:path extrusionOk="0" h="8089" w="24910">
                  <a:moveTo>
                    <a:pt x="12450" y="1"/>
                  </a:moveTo>
                  <a:cubicBezTo>
                    <a:pt x="9828" y="1"/>
                    <a:pt x="7400" y="262"/>
                    <a:pt x="5397" y="712"/>
                  </a:cubicBezTo>
                  <a:cubicBezTo>
                    <a:pt x="2249" y="1417"/>
                    <a:pt x="148" y="2579"/>
                    <a:pt x="4" y="3899"/>
                  </a:cubicBezTo>
                  <a:cubicBezTo>
                    <a:pt x="4" y="3903"/>
                    <a:pt x="3" y="3910"/>
                    <a:pt x="4" y="3913"/>
                  </a:cubicBezTo>
                  <a:cubicBezTo>
                    <a:pt x="3" y="3990"/>
                    <a:pt x="0" y="4070"/>
                    <a:pt x="0" y="4146"/>
                  </a:cubicBezTo>
                  <a:lnTo>
                    <a:pt x="0" y="4149"/>
                  </a:lnTo>
                  <a:cubicBezTo>
                    <a:pt x="115" y="5584"/>
                    <a:pt x="2533" y="6834"/>
                    <a:pt x="6098" y="7522"/>
                  </a:cubicBezTo>
                  <a:cubicBezTo>
                    <a:pt x="7959" y="7882"/>
                    <a:pt x="10131" y="8089"/>
                    <a:pt x="12453" y="8089"/>
                  </a:cubicBezTo>
                  <a:cubicBezTo>
                    <a:pt x="14447" y="8089"/>
                    <a:pt x="16330" y="7933"/>
                    <a:pt x="17999" y="7664"/>
                  </a:cubicBezTo>
                  <a:cubicBezTo>
                    <a:pt x="22095" y="7003"/>
                    <a:pt x="24910" y="5632"/>
                    <a:pt x="24910" y="4044"/>
                  </a:cubicBezTo>
                  <a:cubicBezTo>
                    <a:pt x="24889" y="3903"/>
                    <a:pt x="24866" y="3763"/>
                    <a:pt x="24837" y="3621"/>
                  </a:cubicBezTo>
                  <a:cubicBezTo>
                    <a:pt x="24417" y="2311"/>
                    <a:pt x="22067" y="1184"/>
                    <a:pt x="18723" y="550"/>
                  </a:cubicBezTo>
                  <a:cubicBezTo>
                    <a:pt x="16883" y="201"/>
                    <a:pt x="14735" y="1"/>
                    <a:pt x="124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255"/>
            <p:cNvSpPr/>
            <p:nvPr/>
          </p:nvSpPr>
          <p:spPr>
            <a:xfrm flipH="1">
              <a:off x="960712" y="2190957"/>
              <a:ext cx="1167947" cy="1072088"/>
            </a:xfrm>
            <a:custGeom>
              <a:rect b="b" l="l" r="r" t="t"/>
              <a:pathLst>
                <a:path extrusionOk="0" h="18645" w="20313">
                  <a:moveTo>
                    <a:pt x="10077" y="1"/>
                  </a:moveTo>
                  <a:cubicBezTo>
                    <a:pt x="10071" y="1"/>
                    <a:pt x="10065" y="1"/>
                    <a:pt x="10058" y="1"/>
                  </a:cubicBezTo>
                  <a:cubicBezTo>
                    <a:pt x="9134" y="4"/>
                    <a:pt x="8218" y="440"/>
                    <a:pt x="7630" y="1157"/>
                  </a:cubicBezTo>
                  <a:cubicBezTo>
                    <a:pt x="7405" y="1081"/>
                    <a:pt x="7175" y="1046"/>
                    <a:pt x="6945" y="1046"/>
                  </a:cubicBezTo>
                  <a:cubicBezTo>
                    <a:pt x="6426" y="1046"/>
                    <a:pt x="5909" y="1223"/>
                    <a:pt x="5454" y="1503"/>
                  </a:cubicBezTo>
                  <a:cubicBezTo>
                    <a:pt x="4794" y="1908"/>
                    <a:pt x="4329" y="2618"/>
                    <a:pt x="4218" y="3384"/>
                  </a:cubicBezTo>
                  <a:cubicBezTo>
                    <a:pt x="4160" y="3380"/>
                    <a:pt x="4103" y="3379"/>
                    <a:pt x="4045" y="3379"/>
                  </a:cubicBezTo>
                  <a:cubicBezTo>
                    <a:pt x="3130" y="3379"/>
                    <a:pt x="2189" y="3817"/>
                    <a:pt x="1672" y="4567"/>
                  </a:cubicBezTo>
                  <a:cubicBezTo>
                    <a:pt x="1121" y="5366"/>
                    <a:pt x="1020" y="6452"/>
                    <a:pt x="1415" y="7334"/>
                  </a:cubicBezTo>
                  <a:cubicBezTo>
                    <a:pt x="809" y="7456"/>
                    <a:pt x="295" y="7936"/>
                    <a:pt x="147" y="8537"/>
                  </a:cubicBezTo>
                  <a:cubicBezTo>
                    <a:pt x="0" y="9138"/>
                    <a:pt x="227" y="9816"/>
                    <a:pt x="705" y="10204"/>
                  </a:cubicBezTo>
                  <a:cubicBezTo>
                    <a:pt x="468" y="10899"/>
                    <a:pt x="627" y="11769"/>
                    <a:pt x="1066" y="12354"/>
                  </a:cubicBezTo>
                  <a:cubicBezTo>
                    <a:pt x="1507" y="12940"/>
                    <a:pt x="2184" y="13321"/>
                    <a:pt x="2896" y="13486"/>
                  </a:cubicBezTo>
                  <a:cubicBezTo>
                    <a:pt x="3201" y="13555"/>
                    <a:pt x="3516" y="13585"/>
                    <a:pt x="3833" y="13585"/>
                  </a:cubicBezTo>
                  <a:cubicBezTo>
                    <a:pt x="4259" y="13585"/>
                    <a:pt x="4689" y="13531"/>
                    <a:pt x="5101" y="13449"/>
                  </a:cubicBezTo>
                  <a:cubicBezTo>
                    <a:pt x="5172" y="14250"/>
                    <a:pt x="5697" y="14973"/>
                    <a:pt x="6386" y="15393"/>
                  </a:cubicBezTo>
                  <a:cubicBezTo>
                    <a:pt x="6992" y="15764"/>
                    <a:pt x="7710" y="15916"/>
                    <a:pt x="8424" y="15916"/>
                  </a:cubicBezTo>
                  <a:cubicBezTo>
                    <a:pt x="8520" y="15916"/>
                    <a:pt x="8615" y="15913"/>
                    <a:pt x="8711" y="15908"/>
                  </a:cubicBezTo>
                  <a:cubicBezTo>
                    <a:pt x="9516" y="15863"/>
                    <a:pt x="10301" y="15645"/>
                    <a:pt x="11065" y="15390"/>
                  </a:cubicBezTo>
                  <a:cubicBezTo>
                    <a:pt x="11262" y="16194"/>
                    <a:pt x="12069" y="16626"/>
                    <a:pt x="12783" y="17048"/>
                  </a:cubicBezTo>
                  <a:cubicBezTo>
                    <a:pt x="13497" y="17468"/>
                    <a:pt x="14278" y="17900"/>
                    <a:pt x="14641" y="18644"/>
                  </a:cubicBezTo>
                  <a:cubicBezTo>
                    <a:pt x="14946" y="18577"/>
                    <a:pt x="15307" y="18502"/>
                    <a:pt x="15615" y="18433"/>
                  </a:cubicBezTo>
                  <a:cubicBezTo>
                    <a:pt x="15438" y="17779"/>
                    <a:pt x="15093" y="17078"/>
                    <a:pt x="14592" y="16623"/>
                  </a:cubicBezTo>
                  <a:lnTo>
                    <a:pt x="14592" y="16623"/>
                  </a:lnTo>
                  <a:cubicBezTo>
                    <a:pt x="15034" y="16924"/>
                    <a:pt x="15565" y="17073"/>
                    <a:pt x="16095" y="17073"/>
                  </a:cubicBezTo>
                  <a:cubicBezTo>
                    <a:pt x="16749" y="17073"/>
                    <a:pt x="17401" y="16845"/>
                    <a:pt x="17883" y="16396"/>
                  </a:cubicBezTo>
                  <a:cubicBezTo>
                    <a:pt x="18757" y="15584"/>
                    <a:pt x="18974" y="14150"/>
                    <a:pt x="18376" y="13116"/>
                  </a:cubicBezTo>
                  <a:cubicBezTo>
                    <a:pt x="19154" y="12882"/>
                    <a:pt x="19920" y="12167"/>
                    <a:pt x="20117" y="11380"/>
                  </a:cubicBezTo>
                  <a:cubicBezTo>
                    <a:pt x="20313" y="10592"/>
                    <a:pt x="20066" y="9708"/>
                    <a:pt x="19488" y="9138"/>
                  </a:cubicBezTo>
                  <a:cubicBezTo>
                    <a:pt x="19945" y="8755"/>
                    <a:pt x="20208" y="8145"/>
                    <a:pt x="20067" y="7564"/>
                  </a:cubicBezTo>
                  <a:cubicBezTo>
                    <a:pt x="19928" y="6982"/>
                    <a:pt x="19443" y="6501"/>
                    <a:pt x="18862" y="6364"/>
                  </a:cubicBezTo>
                  <a:cubicBezTo>
                    <a:pt x="19078" y="5479"/>
                    <a:pt x="18821" y="4495"/>
                    <a:pt x="18250" y="3784"/>
                  </a:cubicBezTo>
                  <a:cubicBezTo>
                    <a:pt x="17693" y="3089"/>
                    <a:pt x="16810" y="2668"/>
                    <a:pt x="15921" y="2668"/>
                  </a:cubicBezTo>
                  <a:cubicBezTo>
                    <a:pt x="15900" y="2668"/>
                    <a:pt x="15879" y="2668"/>
                    <a:pt x="15858" y="2669"/>
                  </a:cubicBezTo>
                  <a:cubicBezTo>
                    <a:pt x="15586" y="2041"/>
                    <a:pt x="15121" y="1516"/>
                    <a:pt x="14497" y="1237"/>
                  </a:cubicBezTo>
                  <a:cubicBezTo>
                    <a:pt x="14140" y="1076"/>
                    <a:pt x="13749" y="995"/>
                    <a:pt x="13358" y="995"/>
                  </a:cubicBezTo>
                  <a:cubicBezTo>
                    <a:pt x="13066" y="995"/>
                    <a:pt x="12775" y="1040"/>
                    <a:pt x="12498" y="1130"/>
                  </a:cubicBezTo>
                  <a:cubicBezTo>
                    <a:pt x="11907" y="427"/>
                    <a:pt x="10997" y="1"/>
                    <a:pt x="10077" y="1"/>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255"/>
            <p:cNvSpPr/>
            <p:nvPr/>
          </p:nvSpPr>
          <p:spPr>
            <a:xfrm flipH="1">
              <a:off x="1049631" y="3020915"/>
              <a:ext cx="391098" cy="514395"/>
            </a:xfrm>
            <a:custGeom>
              <a:rect b="b" l="l" r="r" t="t"/>
              <a:pathLst>
                <a:path extrusionOk="0" h="8946" w="6802">
                  <a:moveTo>
                    <a:pt x="3359" y="0"/>
                  </a:moveTo>
                  <a:cubicBezTo>
                    <a:pt x="3115" y="0"/>
                    <a:pt x="2870" y="38"/>
                    <a:pt x="2632" y="117"/>
                  </a:cubicBezTo>
                  <a:cubicBezTo>
                    <a:pt x="2472" y="149"/>
                    <a:pt x="2311" y="194"/>
                    <a:pt x="2160" y="260"/>
                  </a:cubicBezTo>
                  <a:cubicBezTo>
                    <a:pt x="1310" y="612"/>
                    <a:pt x="796" y="1405"/>
                    <a:pt x="498" y="2241"/>
                  </a:cubicBezTo>
                  <a:cubicBezTo>
                    <a:pt x="149" y="3229"/>
                    <a:pt x="0" y="4334"/>
                    <a:pt x="51" y="5378"/>
                  </a:cubicBezTo>
                  <a:cubicBezTo>
                    <a:pt x="98" y="6378"/>
                    <a:pt x="331" y="7524"/>
                    <a:pt x="1014" y="8293"/>
                  </a:cubicBezTo>
                  <a:cubicBezTo>
                    <a:pt x="1426" y="8757"/>
                    <a:pt x="1904" y="8946"/>
                    <a:pt x="2398" y="8946"/>
                  </a:cubicBezTo>
                  <a:cubicBezTo>
                    <a:pt x="3679" y="8946"/>
                    <a:pt x="5068" y="7676"/>
                    <a:pt x="5688" y="6663"/>
                  </a:cubicBezTo>
                  <a:cubicBezTo>
                    <a:pt x="6713" y="4986"/>
                    <a:pt x="6802" y="2516"/>
                    <a:pt x="5454" y="982"/>
                  </a:cubicBezTo>
                  <a:cubicBezTo>
                    <a:pt x="4931" y="388"/>
                    <a:pt x="4149" y="0"/>
                    <a:pt x="3359"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55"/>
            <p:cNvSpPr/>
            <p:nvPr/>
          </p:nvSpPr>
          <p:spPr>
            <a:xfrm flipH="1">
              <a:off x="828762" y="2911549"/>
              <a:ext cx="1470959" cy="1253443"/>
            </a:xfrm>
            <a:custGeom>
              <a:rect b="b" l="l" r="r" t="t"/>
              <a:pathLst>
                <a:path extrusionOk="0" h="21799" w="25583">
                  <a:moveTo>
                    <a:pt x="279" y="1"/>
                  </a:moveTo>
                  <a:cubicBezTo>
                    <a:pt x="135" y="1"/>
                    <a:pt x="0" y="205"/>
                    <a:pt x="121" y="360"/>
                  </a:cubicBezTo>
                  <a:cubicBezTo>
                    <a:pt x="1879" y="2592"/>
                    <a:pt x="4740" y="3350"/>
                    <a:pt x="7372" y="3997"/>
                  </a:cubicBezTo>
                  <a:cubicBezTo>
                    <a:pt x="7391" y="4001"/>
                    <a:pt x="7409" y="4004"/>
                    <a:pt x="7427" y="4004"/>
                  </a:cubicBezTo>
                  <a:cubicBezTo>
                    <a:pt x="7642" y="4004"/>
                    <a:pt x="7718" y="3662"/>
                    <a:pt x="7481" y="3604"/>
                  </a:cubicBezTo>
                  <a:cubicBezTo>
                    <a:pt x="4912" y="2970"/>
                    <a:pt x="2128" y="2252"/>
                    <a:pt x="411" y="71"/>
                  </a:cubicBezTo>
                  <a:cubicBezTo>
                    <a:pt x="371" y="22"/>
                    <a:pt x="325" y="1"/>
                    <a:pt x="279" y="1"/>
                  </a:cubicBezTo>
                  <a:close/>
                  <a:moveTo>
                    <a:pt x="25290" y="128"/>
                  </a:moveTo>
                  <a:cubicBezTo>
                    <a:pt x="25228" y="128"/>
                    <a:pt x="25165" y="153"/>
                    <a:pt x="25118" y="214"/>
                  </a:cubicBezTo>
                  <a:cubicBezTo>
                    <a:pt x="24041" y="1617"/>
                    <a:pt x="22439" y="2562"/>
                    <a:pt x="20700" y="2860"/>
                  </a:cubicBezTo>
                  <a:cubicBezTo>
                    <a:pt x="20125" y="2188"/>
                    <a:pt x="19271" y="1792"/>
                    <a:pt x="18385" y="1792"/>
                  </a:cubicBezTo>
                  <a:cubicBezTo>
                    <a:pt x="18272" y="1792"/>
                    <a:pt x="18159" y="1798"/>
                    <a:pt x="18045" y="1811"/>
                  </a:cubicBezTo>
                  <a:cubicBezTo>
                    <a:pt x="16876" y="1947"/>
                    <a:pt x="15893" y="2802"/>
                    <a:pt x="15537" y="3909"/>
                  </a:cubicBezTo>
                  <a:cubicBezTo>
                    <a:pt x="15183" y="3927"/>
                    <a:pt x="14829" y="3936"/>
                    <a:pt x="14474" y="3936"/>
                  </a:cubicBezTo>
                  <a:cubicBezTo>
                    <a:pt x="13876" y="3936"/>
                    <a:pt x="13278" y="3911"/>
                    <a:pt x="12682" y="3859"/>
                  </a:cubicBezTo>
                  <a:cubicBezTo>
                    <a:pt x="12674" y="3858"/>
                    <a:pt x="12667" y="3858"/>
                    <a:pt x="12660" y="3858"/>
                  </a:cubicBezTo>
                  <a:cubicBezTo>
                    <a:pt x="12420" y="3858"/>
                    <a:pt x="12429" y="4244"/>
                    <a:pt x="12682" y="4269"/>
                  </a:cubicBezTo>
                  <a:cubicBezTo>
                    <a:pt x="13281" y="4319"/>
                    <a:pt x="13882" y="4344"/>
                    <a:pt x="14484" y="4344"/>
                  </a:cubicBezTo>
                  <a:cubicBezTo>
                    <a:pt x="14896" y="4344"/>
                    <a:pt x="15309" y="4332"/>
                    <a:pt x="15720" y="4308"/>
                  </a:cubicBezTo>
                  <a:cubicBezTo>
                    <a:pt x="15861" y="4299"/>
                    <a:pt x="15925" y="4177"/>
                    <a:pt x="15915" y="4068"/>
                  </a:cubicBezTo>
                  <a:cubicBezTo>
                    <a:pt x="16180" y="3194"/>
                    <a:pt x="16898" y="2485"/>
                    <a:pt x="17792" y="2267"/>
                  </a:cubicBezTo>
                  <a:cubicBezTo>
                    <a:pt x="17985" y="2220"/>
                    <a:pt x="18182" y="2197"/>
                    <a:pt x="18378" y="2197"/>
                  </a:cubicBezTo>
                  <a:cubicBezTo>
                    <a:pt x="19151" y="2197"/>
                    <a:pt x="19917" y="2546"/>
                    <a:pt x="20412" y="3149"/>
                  </a:cubicBezTo>
                  <a:cubicBezTo>
                    <a:pt x="21101" y="3986"/>
                    <a:pt x="21231" y="5155"/>
                    <a:pt x="21033" y="6189"/>
                  </a:cubicBezTo>
                  <a:cubicBezTo>
                    <a:pt x="20834" y="7224"/>
                    <a:pt x="20390" y="8299"/>
                    <a:pt x="19726" y="9126"/>
                  </a:cubicBezTo>
                  <a:cubicBezTo>
                    <a:pt x="19127" y="9870"/>
                    <a:pt x="18241" y="10436"/>
                    <a:pt x="17287" y="10436"/>
                  </a:cubicBezTo>
                  <a:cubicBezTo>
                    <a:pt x="17093" y="10436"/>
                    <a:pt x="16897" y="10413"/>
                    <a:pt x="16700" y="10363"/>
                  </a:cubicBezTo>
                  <a:cubicBezTo>
                    <a:pt x="16681" y="10358"/>
                    <a:pt x="16663" y="10356"/>
                    <a:pt x="16646" y="10356"/>
                  </a:cubicBezTo>
                  <a:cubicBezTo>
                    <a:pt x="16431" y="10356"/>
                    <a:pt x="16356" y="10697"/>
                    <a:pt x="16591" y="10756"/>
                  </a:cubicBezTo>
                  <a:cubicBezTo>
                    <a:pt x="16851" y="10821"/>
                    <a:pt x="17101" y="10852"/>
                    <a:pt x="17343" y="10852"/>
                  </a:cubicBezTo>
                  <a:cubicBezTo>
                    <a:pt x="19479" y="10852"/>
                    <a:pt x="20911" y="8469"/>
                    <a:pt x="21364" y="6573"/>
                  </a:cubicBezTo>
                  <a:cubicBezTo>
                    <a:pt x="21632" y="5458"/>
                    <a:pt x="21588" y="4213"/>
                    <a:pt x="20964" y="3225"/>
                  </a:cubicBezTo>
                  <a:cubicBezTo>
                    <a:pt x="22753" y="2877"/>
                    <a:pt x="24359" y="1865"/>
                    <a:pt x="25469" y="420"/>
                  </a:cubicBezTo>
                  <a:cubicBezTo>
                    <a:pt x="25583" y="273"/>
                    <a:pt x="25440" y="128"/>
                    <a:pt x="25290" y="128"/>
                  </a:cubicBezTo>
                  <a:close/>
                  <a:moveTo>
                    <a:pt x="10975" y="17596"/>
                  </a:moveTo>
                  <a:cubicBezTo>
                    <a:pt x="10110" y="18633"/>
                    <a:pt x="8910" y="19357"/>
                    <a:pt x="7635" y="19815"/>
                  </a:cubicBezTo>
                  <a:cubicBezTo>
                    <a:pt x="7685" y="20477"/>
                    <a:pt x="7664" y="21144"/>
                    <a:pt x="7578" y="21798"/>
                  </a:cubicBezTo>
                  <a:cubicBezTo>
                    <a:pt x="9143" y="20837"/>
                    <a:pt x="10364" y="19331"/>
                    <a:pt x="10985" y="17601"/>
                  </a:cubicBezTo>
                  <a:lnTo>
                    <a:pt x="10975" y="175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4" name="Google Shape;4374;p255"/>
            <p:cNvGrpSpPr/>
            <p:nvPr/>
          </p:nvGrpSpPr>
          <p:grpSpPr>
            <a:xfrm>
              <a:off x="1201219" y="2404802"/>
              <a:ext cx="560758" cy="548646"/>
              <a:chOff x="7069806" y="1427074"/>
              <a:chExt cx="1286438" cy="1258941"/>
            </a:xfrm>
          </p:grpSpPr>
          <p:sp>
            <p:nvSpPr>
              <p:cNvPr id="4375" name="Google Shape;4375;p255"/>
              <p:cNvSpPr/>
              <p:nvPr/>
            </p:nvSpPr>
            <p:spPr>
              <a:xfrm>
                <a:off x="7069806" y="2099084"/>
                <a:ext cx="1286438" cy="586931"/>
              </a:xfrm>
              <a:custGeom>
                <a:rect b="b" l="l" r="r" t="t"/>
                <a:pathLst>
                  <a:path extrusionOk="0" h="8858" w="19415">
                    <a:moveTo>
                      <a:pt x="11408" y="0"/>
                    </a:moveTo>
                    <a:cubicBezTo>
                      <a:pt x="11437" y="69"/>
                      <a:pt x="11479" y="131"/>
                      <a:pt x="11532" y="178"/>
                    </a:cubicBezTo>
                    <a:cubicBezTo>
                      <a:pt x="12104" y="694"/>
                      <a:pt x="12436" y="1434"/>
                      <a:pt x="12436" y="2203"/>
                    </a:cubicBezTo>
                    <a:cubicBezTo>
                      <a:pt x="12436" y="3709"/>
                      <a:pt x="11210" y="4934"/>
                      <a:pt x="9704" y="4934"/>
                    </a:cubicBezTo>
                    <a:cubicBezTo>
                      <a:pt x="9682" y="4934"/>
                      <a:pt x="9662" y="4932"/>
                      <a:pt x="9639" y="4932"/>
                    </a:cubicBezTo>
                    <a:cubicBezTo>
                      <a:pt x="8201" y="4897"/>
                      <a:pt x="7010" y="3701"/>
                      <a:pt x="6984" y="2264"/>
                    </a:cubicBezTo>
                    <a:cubicBezTo>
                      <a:pt x="6965" y="1499"/>
                      <a:pt x="7272" y="759"/>
                      <a:pt x="7824" y="230"/>
                    </a:cubicBezTo>
                    <a:cubicBezTo>
                      <a:pt x="7875" y="184"/>
                      <a:pt x="7945" y="105"/>
                      <a:pt x="7996" y="2"/>
                    </a:cubicBezTo>
                    <a:lnTo>
                      <a:pt x="4959" y="2"/>
                    </a:lnTo>
                    <a:lnTo>
                      <a:pt x="4959" y="4367"/>
                    </a:lnTo>
                    <a:lnTo>
                      <a:pt x="4567" y="4367"/>
                    </a:lnTo>
                    <a:cubicBezTo>
                      <a:pt x="4207" y="4367"/>
                      <a:pt x="3872" y="4199"/>
                      <a:pt x="3619" y="3936"/>
                    </a:cubicBezTo>
                    <a:cubicBezTo>
                      <a:pt x="3241" y="3536"/>
                      <a:pt x="2699" y="3291"/>
                      <a:pt x="2106" y="3291"/>
                    </a:cubicBezTo>
                    <a:lnTo>
                      <a:pt x="2067" y="3291"/>
                    </a:lnTo>
                    <a:cubicBezTo>
                      <a:pt x="972" y="3315"/>
                      <a:pt x="56" y="4227"/>
                      <a:pt x="28" y="5325"/>
                    </a:cubicBezTo>
                    <a:cubicBezTo>
                      <a:pt x="1" y="6501"/>
                      <a:pt x="944" y="7460"/>
                      <a:pt x="2115" y="7460"/>
                    </a:cubicBezTo>
                    <a:cubicBezTo>
                      <a:pt x="2727" y="7460"/>
                      <a:pt x="3279" y="7197"/>
                      <a:pt x="3663" y="6771"/>
                    </a:cubicBezTo>
                    <a:cubicBezTo>
                      <a:pt x="3890" y="6518"/>
                      <a:pt x="4230" y="6387"/>
                      <a:pt x="4570" y="6387"/>
                    </a:cubicBezTo>
                    <a:lnTo>
                      <a:pt x="4960" y="6387"/>
                    </a:lnTo>
                    <a:lnTo>
                      <a:pt x="4960" y="8858"/>
                    </a:lnTo>
                    <a:lnTo>
                      <a:pt x="14457" y="8858"/>
                    </a:lnTo>
                    <a:lnTo>
                      <a:pt x="14457" y="4798"/>
                    </a:lnTo>
                    <a:lnTo>
                      <a:pt x="14847" y="4798"/>
                    </a:lnTo>
                    <a:cubicBezTo>
                      <a:pt x="15209" y="4798"/>
                      <a:pt x="15543" y="4966"/>
                      <a:pt x="15796" y="5229"/>
                    </a:cubicBezTo>
                    <a:cubicBezTo>
                      <a:pt x="16174" y="5624"/>
                      <a:pt x="16710" y="5870"/>
                      <a:pt x="17304" y="5870"/>
                    </a:cubicBezTo>
                    <a:lnTo>
                      <a:pt x="17347" y="5870"/>
                    </a:lnTo>
                    <a:cubicBezTo>
                      <a:pt x="18443" y="5851"/>
                      <a:pt x="19359" y="4938"/>
                      <a:pt x="19387" y="3840"/>
                    </a:cubicBezTo>
                    <a:cubicBezTo>
                      <a:pt x="19415" y="2663"/>
                      <a:pt x="18471" y="1703"/>
                      <a:pt x="17301" y="1702"/>
                    </a:cubicBezTo>
                    <a:cubicBezTo>
                      <a:pt x="16689" y="1702"/>
                      <a:pt x="16136" y="1965"/>
                      <a:pt x="15752" y="2389"/>
                    </a:cubicBezTo>
                    <a:cubicBezTo>
                      <a:pt x="15526" y="2644"/>
                      <a:pt x="15185" y="2775"/>
                      <a:pt x="14845" y="2775"/>
                    </a:cubicBezTo>
                    <a:lnTo>
                      <a:pt x="14454" y="2775"/>
                    </a:lnTo>
                    <a:lnTo>
                      <a:pt x="1445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255"/>
              <p:cNvSpPr/>
              <p:nvPr/>
            </p:nvSpPr>
            <p:spPr>
              <a:xfrm>
                <a:off x="7398124" y="1427074"/>
                <a:ext cx="629404" cy="956728"/>
              </a:xfrm>
              <a:custGeom>
                <a:rect b="b" l="l" r="r" t="t"/>
                <a:pathLst>
                  <a:path extrusionOk="0" h="14439" w="9499">
                    <a:moveTo>
                      <a:pt x="7919" y="0"/>
                    </a:moveTo>
                    <a:lnTo>
                      <a:pt x="7919" y="390"/>
                    </a:lnTo>
                    <a:cubicBezTo>
                      <a:pt x="7919" y="731"/>
                      <a:pt x="8049" y="1070"/>
                      <a:pt x="8304" y="1297"/>
                    </a:cubicBezTo>
                    <a:cubicBezTo>
                      <a:pt x="8727" y="1681"/>
                      <a:pt x="8993" y="2233"/>
                      <a:pt x="8993" y="2845"/>
                    </a:cubicBezTo>
                    <a:cubicBezTo>
                      <a:pt x="8993" y="4001"/>
                      <a:pt x="8060" y="4936"/>
                      <a:pt x="6907" y="4936"/>
                    </a:cubicBezTo>
                    <a:cubicBezTo>
                      <a:pt x="6889" y="4936"/>
                      <a:pt x="6872" y="4933"/>
                      <a:pt x="6856" y="4933"/>
                    </a:cubicBezTo>
                    <a:cubicBezTo>
                      <a:pt x="6327" y="4919"/>
                      <a:pt x="5841" y="4701"/>
                      <a:pt x="5476" y="4354"/>
                    </a:cubicBezTo>
                    <a:cubicBezTo>
                      <a:pt x="5434" y="4315"/>
                      <a:pt x="5395" y="4275"/>
                      <a:pt x="5355" y="4231"/>
                    </a:cubicBezTo>
                    <a:cubicBezTo>
                      <a:pt x="5318" y="4187"/>
                      <a:pt x="5281" y="4139"/>
                      <a:pt x="5245" y="4096"/>
                    </a:cubicBezTo>
                    <a:cubicBezTo>
                      <a:pt x="5210" y="4052"/>
                      <a:pt x="5181" y="4008"/>
                      <a:pt x="5155" y="3965"/>
                    </a:cubicBezTo>
                    <a:cubicBezTo>
                      <a:pt x="4953" y="3652"/>
                      <a:pt x="4830" y="3287"/>
                      <a:pt x="4823" y="2896"/>
                    </a:cubicBezTo>
                    <a:cubicBezTo>
                      <a:pt x="4810" y="2286"/>
                      <a:pt x="5057" y="1730"/>
                      <a:pt x="5464" y="1342"/>
                    </a:cubicBezTo>
                    <a:cubicBezTo>
                      <a:pt x="5729" y="1090"/>
                      <a:pt x="5896" y="756"/>
                      <a:pt x="5896" y="394"/>
                    </a:cubicBezTo>
                    <a:lnTo>
                      <a:pt x="5896" y="3"/>
                    </a:lnTo>
                    <a:lnTo>
                      <a:pt x="1" y="3"/>
                    </a:lnTo>
                    <a:lnTo>
                      <a:pt x="1" y="5243"/>
                    </a:lnTo>
                    <a:lnTo>
                      <a:pt x="387" y="5243"/>
                    </a:lnTo>
                    <a:cubicBezTo>
                      <a:pt x="730" y="5243"/>
                      <a:pt x="1066" y="5112"/>
                      <a:pt x="1296" y="4859"/>
                    </a:cubicBezTo>
                    <a:cubicBezTo>
                      <a:pt x="1677" y="4436"/>
                      <a:pt x="2229" y="4170"/>
                      <a:pt x="2844" y="4170"/>
                    </a:cubicBezTo>
                    <a:cubicBezTo>
                      <a:pt x="4015" y="4170"/>
                      <a:pt x="4956" y="5129"/>
                      <a:pt x="4931" y="6306"/>
                    </a:cubicBezTo>
                    <a:cubicBezTo>
                      <a:pt x="4902" y="7403"/>
                      <a:pt x="3986" y="8316"/>
                      <a:pt x="2888" y="8340"/>
                    </a:cubicBezTo>
                    <a:lnTo>
                      <a:pt x="2850" y="8340"/>
                    </a:lnTo>
                    <a:cubicBezTo>
                      <a:pt x="2257" y="8340"/>
                      <a:pt x="1718" y="8094"/>
                      <a:pt x="1335" y="7694"/>
                    </a:cubicBezTo>
                    <a:cubicBezTo>
                      <a:pt x="1084" y="7431"/>
                      <a:pt x="749" y="7264"/>
                      <a:pt x="387" y="7264"/>
                    </a:cubicBezTo>
                    <a:lnTo>
                      <a:pt x="1" y="7264"/>
                    </a:lnTo>
                    <a:lnTo>
                      <a:pt x="1" y="9501"/>
                    </a:lnTo>
                    <a:lnTo>
                      <a:pt x="3739" y="9501"/>
                    </a:lnTo>
                    <a:lnTo>
                      <a:pt x="3739" y="9891"/>
                    </a:lnTo>
                    <a:cubicBezTo>
                      <a:pt x="3739" y="10253"/>
                      <a:pt x="3571" y="10587"/>
                      <a:pt x="3308" y="10839"/>
                    </a:cubicBezTo>
                    <a:cubicBezTo>
                      <a:pt x="2903" y="11229"/>
                      <a:pt x="2654" y="11785"/>
                      <a:pt x="2666" y="12392"/>
                    </a:cubicBezTo>
                    <a:cubicBezTo>
                      <a:pt x="2686" y="13489"/>
                      <a:pt x="3599" y="14408"/>
                      <a:pt x="4697" y="14434"/>
                    </a:cubicBezTo>
                    <a:cubicBezTo>
                      <a:pt x="4714" y="14434"/>
                      <a:pt x="4730" y="14439"/>
                      <a:pt x="4745" y="14439"/>
                    </a:cubicBezTo>
                    <a:cubicBezTo>
                      <a:pt x="5902" y="14439"/>
                      <a:pt x="6835" y="13501"/>
                      <a:pt x="6835" y="12348"/>
                    </a:cubicBezTo>
                    <a:cubicBezTo>
                      <a:pt x="6835" y="11735"/>
                      <a:pt x="6572" y="11183"/>
                      <a:pt x="6146" y="10800"/>
                    </a:cubicBezTo>
                    <a:cubicBezTo>
                      <a:pt x="5892" y="10570"/>
                      <a:pt x="5761" y="10233"/>
                      <a:pt x="5761" y="9894"/>
                    </a:cubicBezTo>
                    <a:lnTo>
                      <a:pt x="5761" y="9503"/>
                    </a:lnTo>
                    <a:lnTo>
                      <a:pt x="9499" y="9503"/>
                    </a:lnTo>
                    <a:lnTo>
                      <a:pt x="9499" y="3"/>
                    </a:lnTo>
                    <a:lnTo>
                      <a:pt x="9498" y="3"/>
                    </a:lnTo>
                    <a:lnTo>
                      <a:pt x="94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7" name="Google Shape;4377;p255"/>
            <p:cNvSpPr/>
            <p:nvPr/>
          </p:nvSpPr>
          <p:spPr>
            <a:xfrm rot="197552">
              <a:off x="364355" y="2734298"/>
              <a:ext cx="189875" cy="189903"/>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55"/>
            <p:cNvSpPr/>
            <p:nvPr/>
          </p:nvSpPr>
          <p:spPr>
            <a:xfrm rot="1359516">
              <a:off x="472793" y="3301435"/>
              <a:ext cx="153626" cy="153655"/>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379" name="Google Shape;4379;p255"/>
          <p:cNvPicPr preferRelativeResize="0"/>
          <p:nvPr/>
        </p:nvPicPr>
        <p:blipFill rotWithShape="1">
          <a:blip r:embed="rId4">
            <a:alphaModFix/>
          </a:blip>
          <a:srcRect b="0" l="0" r="0" t="0"/>
          <a:stretch/>
        </p:blipFill>
        <p:spPr>
          <a:xfrm>
            <a:off x="5608125" y="2757070"/>
            <a:ext cx="3460101" cy="213723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3" name="Shape 4383"/>
        <p:cNvGrpSpPr/>
        <p:nvPr/>
      </p:nvGrpSpPr>
      <p:grpSpPr>
        <a:xfrm>
          <a:off x="0" y="0"/>
          <a:ext cx="0" cy="0"/>
          <a:chOff x="0" y="0"/>
          <a:chExt cx="0" cy="0"/>
        </a:xfrm>
      </p:grpSpPr>
      <p:sp>
        <p:nvSpPr>
          <p:cNvPr id="4384" name="Google Shape;4384;p256"/>
          <p:cNvSpPr txBox="1"/>
          <p:nvPr>
            <p:ph type="title"/>
          </p:nvPr>
        </p:nvSpPr>
        <p:spPr>
          <a:xfrm>
            <a:off x="252825" y="175650"/>
            <a:ext cx="4405500" cy="636600"/>
          </a:xfrm>
          <a:prstGeom prst="rect">
            <a:avLst/>
          </a:prstGeom>
        </p:spPr>
        <p:txBody>
          <a:bodyPr anchorCtr="0" anchor="t" bIns="91425" lIns="0" spcFirstLastPara="1" rIns="91425" wrap="square" tIns="91425">
            <a:noAutofit/>
          </a:bodyPr>
          <a:lstStyle/>
          <a:p>
            <a:pPr indent="0" lvl="0" marL="91440" rtl="0" algn="l">
              <a:spcBef>
                <a:spcPts val="0"/>
              </a:spcBef>
              <a:spcAft>
                <a:spcPts val="0"/>
              </a:spcAft>
              <a:buNone/>
            </a:pPr>
            <a:r>
              <a:rPr lang="en"/>
              <a:t>Online Food Court Page</a:t>
            </a:r>
            <a:endParaRPr/>
          </a:p>
        </p:txBody>
      </p:sp>
      <p:sp>
        <p:nvSpPr>
          <p:cNvPr id="4385" name="Google Shape;4385;p256"/>
          <p:cNvSpPr/>
          <p:nvPr/>
        </p:nvSpPr>
        <p:spPr>
          <a:xfrm>
            <a:off x="4549926" y="1066049"/>
            <a:ext cx="189873" cy="189901"/>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256"/>
          <p:cNvSpPr/>
          <p:nvPr/>
        </p:nvSpPr>
        <p:spPr>
          <a:xfrm rot="1758961">
            <a:off x="3809330" y="1148225"/>
            <a:ext cx="454491" cy="454402"/>
          </a:xfrm>
          <a:custGeom>
            <a:rect b="b" l="l" r="r" t="t"/>
            <a:pathLst>
              <a:path extrusionOk="0" h="9725" w="9726">
                <a:moveTo>
                  <a:pt x="4862" y="768"/>
                </a:moveTo>
                <a:cubicBezTo>
                  <a:pt x="7119" y="768"/>
                  <a:pt x="8957" y="2603"/>
                  <a:pt x="8957" y="4861"/>
                </a:cubicBezTo>
                <a:cubicBezTo>
                  <a:pt x="8957" y="7117"/>
                  <a:pt x="7119" y="8954"/>
                  <a:pt x="4862" y="8954"/>
                </a:cubicBezTo>
                <a:cubicBezTo>
                  <a:pt x="2604" y="8954"/>
                  <a:pt x="770" y="7117"/>
                  <a:pt x="770" y="4861"/>
                </a:cubicBezTo>
                <a:cubicBezTo>
                  <a:pt x="770" y="2603"/>
                  <a:pt x="2604" y="768"/>
                  <a:pt x="4862" y="768"/>
                </a:cubicBezTo>
                <a:close/>
                <a:moveTo>
                  <a:pt x="4862" y="0"/>
                </a:moveTo>
                <a:cubicBezTo>
                  <a:pt x="2181" y="0"/>
                  <a:pt x="0" y="2181"/>
                  <a:pt x="0" y="4862"/>
                </a:cubicBezTo>
                <a:cubicBezTo>
                  <a:pt x="0" y="7543"/>
                  <a:pt x="2181" y="9724"/>
                  <a:pt x="4862" y="9724"/>
                </a:cubicBezTo>
                <a:cubicBezTo>
                  <a:pt x="7545" y="9724"/>
                  <a:pt x="9726" y="7540"/>
                  <a:pt x="9723" y="4862"/>
                </a:cubicBezTo>
                <a:cubicBezTo>
                  <a:pt x="9723" y="2181"/>
                  <a:pt x="7542" y="0"/>
                  <a:pt x="48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256"/>
          <p:cNvSpPr/>
          <p:nvPr/>
        </p:nvSpPr>
        <p:spPr>
          <a:xfrm rot="1758980">
            <a:off x="3910695" y="1249568"/>
            <a:ext cx="251750" cy="251786"/>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256"/>
          <p:cNvSpPr/>
          <p:nvPr/>
        </p:nvSpPr>
        <p:spPr>
          <a:xfrm>
            <a:off x="934450" y="1291619"/>
            <a:ext cx="3524057" cy="3613882"/>
          </a:xfrm>
          <a:custGeom>
            <a:rect b="b" l="l" r="r" t="t"/>
            <a:pathLst>
              <a:path extrusionOk="0" h="14816" w="14447">
                <a:moveTo>
                  <a:pt x="7593" y="0"/>
                </a:moveTo>
                <a:cubicBezTo>
                  <a:pt x="6518" y="0"/>
                  <a:pt x="5435" y="219"/>
                  <a:pt x="4442" y="654"/>
                </a:cubicBezTo>
                <a:cubicBezTo>
                  <a:pt x="2600" y="1461"/>
                  <a:pt x="1104" y="3062"/>
                  <a:pt x="499" y="4981"/>
                </a:cubicBezTo>
                <a:cubicBezTo>
                  <a:pt x="0" y="6560"/>
                  <a:pt x="102" y="8288"/>
                  <a:pt x="571" y="9877"/>
                </a:cubicBezTo>
                <a:cubicBezTo>
                  <a:pt x="1035" y="11451"/>
                  <a:pt x="1895" y="12964"/>
                  <a:pt x="3248" y="13890"/>
                </a:cubicBezTo>
                <a:cubicBezTo>
                  <a:pt x="4133" y="14496"/>
                  <a:pt x="5206" y="14816"/>
                  <a:pt x="6279" y="14816"/>
                </a:cubicBezTo>
                <a:cubicBezTo>
                  <a:pt x="6704" y="14816"/>
                  <a:pt x="7130" y="14765"/>
                  <a:pt x="7543" y="14662"/>
                </a:cubicBezTo>
                <a:cubicBezTo>
                  <a:pt x="9001" y="14299"/>
                  <a:pt x="10282" y="13290"/>
                  <a:pt x="10974" y="11964"/>
                </a:cubicBezTo>
                <a:cubicBezTo>
                  <a:pt x="11362" y="11218"/>
                  <a:pt x="11576" y="10383"/>
                  <a:pt x="12017" y="9670"/>
                </a:cubicBezTo>
                <a:cubicBezTo>
                  <a:pt x="12524" y="8850"/>
                  <a:pt x="13315" y="8227"/>
                  <a:pt x="13767" y="7377"/>
                </a:cubicBezTo>
                <a:cubicBezTo>
                  <a:pt x="14446" y="6108"/>
                  <a:pt x="14253" y="4499"/>
                  <a:pt x="13543" y="3248"/>
                </a:cubicBezTo>
                <a:cubicBezTo>
                  <a:pt x="12312" y="1072"/>
                  <a:pt x="9973" y="0"/>
                  <a:pt x="75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256"/>
          <p:cNvSpPr/>
          <p:nvPr/>
        </p:nvSpPr>
        <p:spPr>
          <a:xfrm>
            <a:off x="2197942" y="1108475"/>
            <a:ext cx="853851" cy="618748"/>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256"/>
          <p:cNvSpPr/>
          <p:nvPr/>
        </p:nvSpPr>
        <p:spPr>
          <a:xfrm flipH="1" rot="-2391543">
            <a:off x="555055" y="2841403"/>
            <a:ext cx="438197" cy="1102047"/>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56"/>
          <p:cNvSpPr/>
          <p:nvPr/>
        </p:nvSpPr>
        <p:spPr>
          <a:xfrm rot="2563314">
            <a:off x="3456393" y="3554143"/>
            <a:ext cx="561551" cy="1412328"/>
          </a:xfrm>
          <a:custGeom>
            <a:rect b="b" l="l" r="r" t="t"/>
            <a:pathLst>
              <a:path extrusionOk="0" h="23986" w="9537">
                <a:moveTo>
                  <a:pt x="8572" y="1"/>
                </a:moveTo>
                <a:cubicBezTo>
                  <a:pt x="8132" y="1"/>
                  <a:pt x="7719" y="325"/>
                  <a:pt x="7417" y="669"/>
                </a:cubicBezTo>
                <a:cubicBezTo>
                  <a:pt x="7023" y="1120"/>
                  <a:pt x="6704" y="1638"/>
                  <a:pt x="6477" y="2193"/>
                </a:cubicBezTo>
                <a:cubicBezTo>
                  <a:pt x="6368" y="2459"/>
                  <a:pt x="6037" y="3208"/>
                  <a:pt x="6117" y="3614"/>
                </a:cubicBezTo>
                <a:cubicBezTo>
                  <a:pt x="5636" y="4335"/>
                  <a:pt x="5243" y="5121"/>
                  <a:pt x="4936" y="5908"/>
                </a:cubicBezTo>
                <a:cubicBezTo>
                  <a:pt x="4928" y="5867"/>
                  <a:pt x="4922" y="5828"/>
                  <a:pt x="4920" y="5797"/>
                </a:cubicBezTo>
                <a:cubicBezTo>
                  <a:pt x="4903" y="5463"/>
                  <a:pt x="4932" y="5127"/>
                  <a:pt x="5005" y="4800"/>
                </a:cubicBezTo>
                <a:cubicBezTo>
                  <a:pt x="5089" y="4421"/>
                  <a:pt x="5230" y="4056"/>
                  <a:pt x="5322" y="3675"/>
                </a:cubicBezTo>
                <a:cubicBezTo>
                  <a:pt x="5412" y="3295"/>
                  <a:pt x="5448" y="2890"/>
                  <a:pt x="5323" y="2520"/>
                </a:cubicBezTo>
                <a:cubicBezTo>
                  <a:pt x="5198" y="2152"/>
                  <a:pt x="4880" y="1828"/>
                  <a:pt x="4493" y="1790"/>
                </a:cubicBezTo>
                <a:cubicBezTo>
                  <a:pt x="4466" y="1788"/>
                  <a:pt x="4439" y="1787"/>
                  <a:pt x="4412" y="1787"/>
                </a:cubicBezTo>
                <a:cubicBezTo>
                  <a:pt x="3981" y="1787"/>
                  <a:pt x="3601" y="2121"/>
                  <a:pt x="3379" y="2499"/>
                </a:cubicBezTo>
                <a:cubicBezTo>
                  <a:pt x="2946" y="3236"/>
                  <a:pt x="2936" y="4189"/>
                  <a:pt x="3311" y="4954"/>
                </a:cubicBezTo>
                <a:cubicBezTo>
                  <a:pt x="3525" y="5389"/>
                  <a:pt x="3859" y="5758"/>
                  <a:pt x="4254" y="6031"/>
                </a:cubicBezTo>
                <a:cubicBezTo>
                  <a:pt x="4334" y="6087"/>
                  <a:pt x="4598" y="6283"/>
                  <a:pt x="4771" y="6350"/>
                </a:cubicBezTo>
                <a:cubicBezTo>
                  <a:pt x="4532" y="7042"/>
                  <a:pt x="4361" y="7750"/>
                  <a:pt x="4252" y="8470"/>
                </a:cubicBezTo>
                <a:cubicBezTo>
                  <a:pt x="4169" y="8157"/>
                  <a:pt x="4070" y="7869"/>
                  <a:pt x="4038" y="7789"/>
                </a:cubicBezTo>
                <a:cubicBezTo>
                  <a:pt x="3852" y="7301"/>
                  <a:pt x="3615" y="6814"/>
                  <a:pt x="3248" y="6430"/>
                </a:cubicBezTo>
                <a:cubicBezTo>
                  <a:pt x="2896" y="6064"/>
                  <a:pt x="2408" y="5800"/>
                  <a:pt x="1910" y="5800"/>
                </a:cubicBezTo>
                <a:cubicBezTo>
                  <a:pt x="1886" y="5800"/>
                  <a:pt x="1861" y="5800"/>
                  <a:pt x="1837" y="5802"/>
                </a:cubicBezTo>
                <a:cubicBezTo>
                  <a:pt x="1313" y="5828"/>
                  <a:pt x="817" y="6210"/>
                  <a:pt x="761" y="6721"/>
                </a:cubicBezTo>
                <a:cubicBezTo>
                  <a:pt x="737" y="6930"/>
                  <a:pt x="787" y="7147"/>
                  <a:pt x="877" y="7340"/>
                </a:cubicBezTo>
                <a:cubicBezTo>
                  <a:pt x="1156" y="7939"/>
                  <a:pt x="1784" y="8304"/>
                  <a:pt x="2401" y="8557"/>
                </a:cubicBezTo>
                <a:cubicBezTo>
                  <a:pt x="2719" y="8688"/>
                  <a:pt x="3046" y="8798"/>
                  <a:pt x="3362" y="8935"/>
                </a:cubicBezTo>
                <a:cubicBezTo>
                  <a:pt x="3523" y="9005"/>
                  <a:pt x="3683" y="9080"/>
                  <a:pt x="3839" y="9169"/>
                </a:cubicBezTo>
                <a:cubicBezTo>
                  <a:pt x="3898" y="9204"/>
                  <a:pt x="4039" y="9329"/>
                  <a:pt x="4144" y="9389"/>
                </a:cubicBezTo>
                <a:cubicBezTo>
                  <a:pt x="4118" y="9720"/>
                  <a:pt x="4103" y="10052"/>
                  <a:pt x="4102" y="10384"/>
                </a:cubicBezTo>
                <a:cubicBezTo>
                  <a:pt x="4097" y="11001"/>
                  <a:pt x="4122" y="11617"/>
                  <a:pt x="4141" y="12231"/>
                </a:cubicBezTo>
                <a:cubicBezTo>
                  <a:pt x="4131" y="12206"/>
                  <a:pt x="4122" y="12184"/>
                  <a:pt x="4116" y="12170"/>
                </a:cubicBezTo>
                <a:cubicBezTo>
                  <a:pt x="3898" y="11607"/>
                  <a:pt x="3600" y="11077"/>
                  <a:pt x="3235" y="10600"/>
                </a:cubicBezTo>
                <a:cubicBezTo>
                  <a:pt x="2952" y="10225"/>
                  <a:pt x="2617" y="9877"/>
                  <a:pt x="2203" y="9658"/>
                </a:cubicBezTo>
                <a:cubicBezTo>
                  <a:pt x="1943" y="9520"/>
                  <a:pt x="1647" y="9438"/>
                  <a:pt x="1355" y="9438"/>
                </a:cubicBezTo>
                <a:cubicBezTo>
                  <a:pt x="1180" y="9438"/>
                  <a:pt x="1007" y="9467"/>
                  <a:pt x="844" y="9531"/>
                </a:cubicBezTo>
                <a:cubicBezTo>
                  <a:pt x="405" y="9701"/>
                  <a:pt x="69" y="10152"/>
                  <a:pt x="109" y="10619"/>
                </a:cubicBezTo>
                <a:cubicBezTo>
                  <a:pt x="141" y="10981"/>
                  <a:pt x="381" y="11299"/>
                  <a:pt x="678" y="11508"/>
                </a:cubicBezTo>
                <a:cubicBezTo>
                  <a:pt x="974" y="11716"/>
                  <a:pt x="1323" y="11837"/>
                  <a:pt x="1667" y="11953"/>
                </a:cubicBezTo>
                <a:cubicBezTo>
                  <a:pt x="2329" y="12179"/>
                  <a:pt x="2994" y="12402"/>
                  <a:pt x="3657" y="12628"/>
                </a:cubicBezTo>
                <a:cubicBezTo>
                  <a:pt x="3738" y="12657"/>
                  <a:pt x="3994" y="12788"/>
                  <a:pt x="4163" y="12840"/>
                </a:cubicBezTo>
                <a:cubicBezTo>
                  <a:pt x="4183" y="13595"/>
                  <a:pt x="4186" y="14346"/>
                  <a:pt x="4118" y="15102"/>
                </a:cubicBezTo>
                <a:cubicBezTo>
                  <a:pt x="4089" y="15430"/>
                  <a:pt x="4051" y="15757"/>
                  <a:pt x="4001" y="16082"/>
                </a:cubicBezTo>
                <a:cubicBezTo>
                  <a:pt x="3967" y="15649"/>
                  <a:pt x="3891" y="15223"/>
                  <a:pt x="3770" y="14806"/>
                </a:cubicBezTo>
                <a:cubicBezTo>
                  <a:pt x="3639" y="14354"/>
                  <a:pt x="3456" y="13910"/>
                  <a:pt x="3149" y="13554"/>
                </a:cubicBezTo>
                <a:cubicBezTo>
                  <a:pt x="2844" y="13199"/>
                  <a:pt x="2399" y="12942"/>
                  <a:pt x="1930" y="12942"/>
                </a:cubicBezTo>
                <a:cubicBezTo>
                  <a:pt x="1462" y="12942"/>
                  <a:pt x="983" y="13240"/>
                  <a:pt x="851" y="13691"/>
                </a:cubicBezTo>
                <a:cubicBezTo>
                  <a:pt x="749" y="14040"/>
                  <a:pt x="858" y="14420"/>
                  <a:pt x="1057" y="14724"/>
                </a:cubicBezTo>
                <a:cubicBezTo>
                  <a:pt x="1258" y="15028"/>
                  <a:pt x="1539" y="15267"/>
                  <a:pt x="1818" y="15499"/>
                </a:cubicBezTo>
                <a:cubicBezTo>
                  <a:pt x="2353" y="15950"/>
                  <a:pt x="2889" y="16398"/>
                  <a:pt x="3426" y="16849"/>
                </a:cubicBezTo>
                <a:cubicBezTo>
                  <a:pt x="3487" y="16902"/>
                  <a:pt x="3658" y="17093"/>
                  <a:pt x="3795" y="17209"/>
                </a:cubicBezTo>
                <a:cubicBezTo>
                  <a:pt x="3558" y="18291"/>
                  <a:pt x="3213" y="19346"/>
                  <a:pt x="2771" y="20360"/>
                </a:cubicBezTo>
                <a:cubicBezTo>
                  <a:pt x="2729" y="20287"/>
                  <a:pt x="2686" y="20219"/>
                  <a:pt x="2665" y="20163"/>
                </a:cubicBezTo>
                <a:cubicBezTo>
                  <a:pt x="2548" y="19851"/>
                  <a:pt x="2472" y="19522"/>
                  <a:pt x="2439" y="19189"/>
                </a:cubicBezTo>
                <a:cubicBezTo>
                  <a:pt x="2402" y="18801"/>
                  <a:pt x="2424" y="18410"/>
                  <a:pt x="2393" y="18022"/>
                </a:cubicBezTo>
                <a:cubicBezTo>
                  <a:pt x="2363" y="17632"/>
                  <a:pt x="2271" y="17237"/>
                  <a:pt x="2039" y="16924"/>
                </a:cubicBezTo>
                <a:cubicBezTo>
                  <a:pt x="1840" y="16658"/>
                  <a:pt x="1520" y="16467"/>
                  <a:pt x="1192" y="16467"/>
                </a:cubicBezTo>
                <a:cubicBezTo>
                  <a:pt x="1136" y="16467"/>
                  <a:pt x="1079" y="16473"/>
                  <a:pt x="1022" y="16485"/>
                </a:cubicBezTo>
                <a:cubicBezTo>
                  <a:pt x="569" y="16584"/>
                  <a:pt x="284" y="17049"/>
                  <a:pt x="184" y="17503"/>
                </a:cubicBezTo>
                <a:cubicBezTo>
                  <a:pt x="0" y="18336"/>
                  <a:pt x="284" y="19247"/>
                  <a:pt x="877" y="19858"/>
                </a:cubicBezTo>
                <a:cubicBezTo>
                  <a:pt x="1216" y="20206"/>
                  <a:pt x="1646" y="20454"/>
                  <a:pt x="2108" y="20592"/>
                </a:cubicBezTo>
                <a:cubicBezTo>
                  <a:pt x="2188" y="20618"/>
                  <a:pt x="2424" y="20697"/>
                  <a:pt x="2607" y="20726"/>
                </a:cubicBezTo>
                <a:cubicBezTo>
                  <a:pt x="2127" y="21755"/>
                  <a:pt x="1549" y="22740"/>
                  <a:pt x="873" y="23657"/>
                </a:cubicBezTo>
                <a:cubicBezTo>
                  <a:pt x="755" y="23816"/>
                  <a:pt x="905" y="23985"/>
                  <a:pt x="1058" y="23985"/>
                </a:cubicBezTo>
                <a:cubicBezTo>
                  <a:pt x="1118" y="23985"/>
                  <a:pt x="1178" y="23960"/>
                  <a:pt x="1223" y="23898"/>
                </a:cubicBezTo>
                <a:cubicBezTo>
                  <a:pt x="1917" y="22955"/>
                  <a:pt x="2516" y="21943"/>
                  <a:pt x="3007" y="20880"/>
                </a:cubicBezTo>
                <a:cubicBezTo>
                  <a:pt x="3097" y="20949"/>
                  <a:pt x="3187" y="21010"/>
                  <a:pt x="3237" y="21046"/>
                </a:cubicBezTo>
                <a:cubicBezTo>
                  <a:pt x="3602" y="21316"/>
                  <a:pt x="4031" y="21511"/>
                  <a:pt x="4489" y="21609"/>
                </a:cubicBezTo>
                <a:cubicBezTo>
                  <a:pt x="4720" y="21658"/>
                  <a:pt x="4958" y="21682"/>
                  <a:pt x="5198" y="21682"/>
                </a:cubicBezTo>
                <a:cubicBezTo>
                  <a:pt x="5652" y="21682"/>
                  <a:pt x="6110" y="21595"/>
                  <a:pt x="6537" y="21424"/>
                </a:cubicBezTo>
                <a:cubicBezTo>
                  <a:pt x="6828" y="21305"/>
                  <a:pt x="7113" y="21143"/>
                  <a:pt x="7292" y="20893"/>
                </a:cubicBezTo>
                <a:cubicBezTo>
                  <a:pt x="7610" y="20445"/>
                  <a:pt x="7482" y="19814"/>
                  <a:pt x="7101" y="19454"/>
                </a:cubicBezTo>
                <a:cubicBezTo>
                  <a:pt x="6953" y="19313"/>
                  <a:pt x="6774" y="19207"/>
                  <a:pt x="6573" y="19150"/>
                </a:cubicBezTo>
                <a:cubicBezTo>
                  <a:pt x="6459" y="19118"/>
                  <a:pt x="6342" y="19104"/>
                  <a:pt x="6223" y="19104"/>
                </a:cubicBezTo>
                <a:cubicBezTo>
                  <a:pt x="5872" y="19104"/>
                  <a:pt x="5509" y="19227"/>
                  <a:pt x="5185" y="19384"/>
                </a:cubicBezTo>
                <a:cubicBezTo>
                  <a:pt x="4750" y="19595"/>
                  <a:pt x="4346" y="19871"/>
                  <a:pt x="3888" y="20028"/>
                </a:cubicBezTo>
                <a:cubicBezTo>
                  <a:pt x="3693" y="20095"/>
                  <a:pt x="3491" y="20140"/>
                  <a:pt x="3299" y="20211"/>
                </a:cubicBezTo>
                <a:cubicBezTo>
                  <a:pt x="3404" y="19957"/>
                  <a:pt x="3504" y="19701"/>
                  <a:pt x="3597" y="19441"/>
                </a:cubicBezTo>
                <a:cubicBezTo>
                  <a:pt x="3735" y="19051"/>
                  <a:pt x="3860" y="18657"/>
                  <a:pt x="3971" y="18259"/>
                </a:cubicBezTo>
                <a:cubicBezTo>
                  <a:pt x="4145" y="18234"/>
                  <a:pt x="4371" y="18174"/>
                  <a:pt x="4448" y="18166"/>
                </a:cubicBezTo>
                <a:cubicBezTo>
                  <a:pt x="5143" y="18083"/>
                  <a:pt x="5838" y="18003"/>
                  <a:pt x="6534" y="17921"/>
                </a:cubicBezTo>
                <a:cubicBezTo>
                  <a:pt x="6893" y="17879"/>
                  <a:pt x="7261" y="17836"/>
                  <a:pt x="7593" y="17693"/>
                </a:cubicBezTo>
                <a:cubicBezTo>
                  <a:pt x="7927" y="17549"/>
                  <a:pt x="8229" y="17289"/>
                  <a:pt x="8334" y="16942"/>
                </a:cubicBezTo>
                <a:cubicBezTo>
                  <a:pt x="8471" y="16494"/>
                  <a:pt x="8237" y="15982"/>
                  <a:pt x="7844" y="15725"/>
                </a:cubicBezTo>
                <a:cubicBezTo>
                  <a:pt x="7599" y="15563"/>
                  <a:pt x="7307" y="15491"/>
                  <a:pt x="7012" y="15491"/>
                </a:cubicBezTo>
                <a:cubicBezTo>
                  <a:pt x="6835" y="15491"/>
                  <a:pt x="6657" y="15517"/>
                  <a:pt x="6488" y="15565"/>
                </a:cubicBezTo>
                <a:cubicBezTo>
                  <a:pt x="6037" y="15691"/>
                  <a:pt x="5637" y="15962"/>
                  <a:pt x="5281" y="16267"/>
                </a:cubicBezTo>
                <a:cubicBezTo>
                  <a:pt x="4853" y="16633"/>
                  <a:pt x="4478" y="17055"/>
                  <a:pt x="4160" y="17517"/>
                </a:cubicBezTo>
                <a:cubicBezTo>
                  <a:pt x="4350" y="16696"/>
                  <a:pt x="4484" y="15863"/>
                  <a:pt x="4553" y="15024"/>
                </a:cubicBezTo>
                <a:cubicBezTo>
                  <a:pt x="4561" y="14919"/>
                  <a:pt x="4569" y="14816"/>
                  <a:pt x="4574" y="14710"/>
                </a:cubicBezTo>
                <a:cubicBezTo>
                  <a:pt x="4712" y="14768"/>
                  <a:pt x="4864" y="14793"/>
                  <a:pt x="5023" y="14793"/>
                </a:cubicBezTo>
                <a:cubicBezTo>
                  <a:pt x="5466" y="14793"/>
                  <a:pt x="5963" y="14600"/>
                  <a:pt x="6348" y="14391"/>
                </a:cubicBezTo>
                <a:cubicBezTo>
                  <a:pt x="6443" y="14341"/>
                  <a:pt x="6531" y="14288"/>
                  <a:pt x="6610" y="14237"/>
                </a:cubicBezTo>
                <a:cubicBezTo>
                  <a:pt x="7178" y="13871"/>
                  <a:pt x="7908" y="13173"/>
                  <a:pt x="7976" y="12458"/>
                </a:cubicBezTo>
                <a:cubicBezTo>
                  <a:pt x="8007" y="12134"/>
                  <a:pt x="7857" y="11802"/>
                  <a:pt x="7603" y="11598"/>
                </a:cubicBezTo>
                <a:cubicBezTo>
                  <a:pt x="7406" y="11441"/>
                  <a:pt x="7154" y="11361"/>
                  <a:pt x="6902" y="11361"/>
                </a:cubicBezTo>
                <a:cubicBezTo>
                  <a:pt x="6828" y="11361"/>
                  <a:pt x="6754" y="11368"/>
                  <a:pt x="6681" y="11382"/>
                </a:cubicBezTo>
                <a:cubicBezTo>
                  <a:pt x="6320" y="11453"/>
                  <a:pt x="6011" y="11684"/>
                  <a:pt x="5774" y="11963"/>
                </a:cubicBezTo>
                <a:cubicBezTo>
                  <a:pt x="5538" y="12244"/>
                  <a:pt x="5368" y="12573"/>
                  <a:pt x="5201" y="12898"/>
                </a:cubicBezTo>
                <a:lnTo>
                  <a:pt x="4678" y="13917"/>
                </a:lnTo>
                <a:cubicBezTo>
                  <a:pt x="4659" y="13958"/>
                  <a:pt x="4627" y="14006"/>
                  <a:pt x="4595" y="14061"/>
                </a:cubicBezTo>
                <a:cubicBezTo>
                  <a:pt x="4615" y="12994"/>
                  <a:pt x="4544" y="11930"/>
                  <a:pt x="4529" y="10863"/>
                </a:cubicBezTo>
                <a:lnTo>
                  <a:pt x="4529" y="10863"/>
                </a:lnTo>
                <a:cubicBezTo>
                  <a:pt x="4680" y="10905"/>
                  <a:pt x="4887" y="10915"/>
                  <a:pt x="4979" y="10927"/>
                </a:cubicBezTo>
                <a:cubicBezTo>
                  <a:pt x="5106" y="10942"/>
                  <a:pt x="5235" y="10950"/>
                  <a:pt x="5363" y="10950"/>
                </a:cubicBezTo>
                <a:cubicBezTo>
                  <a:pt x="5681" y="10950"/>
                  <a:pt x="5999" y="10902"/>
                  <a:pt x="6303" y="10806"/>
                </a:cubicBezTo>
                <a:cubicBezTo>
                  <a:pt x="6927" y="10611"/>
                  <a:pt x="7484" y="10216"/>
                  <a:pt x="7876" y="9692"/>
                </a:cubicBezTo>
                <a:cubicBezTo>
                  <a:pt x="8052" y="9460"/>
                  <a:pt x="8197" y="9189"/>
                  <a:pt x="8209" y="8899"/>
                </a:cubicBezTo>
                <a:cubicBezTo>
                  <a:pt x="8229" y="8377"/>
                  <a:pt x="7787" y="7914"/>
                  <a:pt x="7280" y="7794"/>
                </a:cubicBezTo>
                <a:cubicBezTo>
                  <a:pt x="7178" y="7769"/>
                  <a:pt x="7074" y="7756"/>
                  <a:pt x="6970" y="7756"/>
                </a:cubicBezTo>
                <a:cubicBezTo>
                  <a:pt x="6876" y="7756"/>
                  <a:pt x="6781" y="7767"/>
                  <a:pt x="6688" y="7789"/>
                </a:cubicBezTo>
                <a:cubicBezTo>
                  <a:pt x="6252" y="7897"/>
                  <a:pt x="5921" y="8254"/>
                  <a:pt x="5679" y="8634"/>
                </a:cubicBezTo>
                <a:cubicBezTo>
                  <a:pt x="5438" y="9015"/>
                  <a:pt x="5253" y="9432"/>
                  <a:pt x="4965" y="9778"/>
                </a:cubicBezTo>
                <a:cubicBezTo>
                  <a:pt x="4832" y="9934"/>
                  <a:pt x="4679" y="10076"/>
                  <a:pt x="4554" y="10239"/>
                </a:cubicBezTo>
                <a:cubicBezTo>
                  <a:pt x="4547" y="10248"/>
                  <a:pt x="4539" y="10259"/>
                  <a:pt x="4531" y="10273"/>
                </a:cubicBezTo>
                <a:cubicBezTo>
                  <a:pt x="4544" y="9249"/>
                  <a:pt x="4669" y="8237"/>
                  <a:pt x="4920" y="7253"/>
                </a:cubicBezTo>
                <a:cubicBezTo>
                  <a:pt x="5144" y="7410"/>
                  <a:pt x="5717" y="7445"/>
                  <a:pt x="5912" y="7452"/>
                </a:cubicBezTo>
                <a:cubicBezTo>
                  <a:pt x="5956" y="7454"/>
                  <a:pt x="6000" y="7455"/>
                  <a:pt x="6043" y="7455"/>
                </a:cubicBezTo>
                <a:cubicBezTo>
                  <a:pt x="6933" y="7455"/>
                  <a:pt x="7831" y="7105"/>
                  <a:pt x="8453" y="6463"/>
                </a:cubicBezTo>
                <a:cubicBezTo>
                  <a:pt x="8669" y="6239"/>
                  <a:pt x="8858" y="5978"/>
                  <a:pt x="8945" y="5680"/>
                </a:cubicBezTo>
                <a:cubicBezTo>
                  <a:pt x="9032" y="5380"/>
                  <a:pt x="9010" y="5038"/>
                  <a:pt x="8834" y="4781"/>
                </a:cubicBezTo>
                <a:cubicBezTo>
                  <a:pt x="8648" y="4509"/>
                  <a:pt x="8313" y="4371"/>
                  <a:pt x="7980" y="4371"/>
                </a:cubicBezTo>
                <a:cubicBezTo>
                  <a:pt x="7911" y="4371"/>
                  <a:pt x="7842" y="4377"/>
                  <a:pt x="7774" y="4389"/>
                </a:cubicBezTo>
                <a:cubicBezTo>
                  <a:pt x="7385" y="4460"/>
                  <a:pt x="7043" y="4708"/>
                  <a:pt x="6781" y="5009"/>
                </a:cubicBezTo>
                <a:cubicBezTo>
                  <a:pt x="6559" y="5265"/>
                  <a:pt x="6386" y="5562"/>
                  <a:pt x="6182" y="5834"/>
                </a:cubicBezTo>
                <a:cubicBezTo>
                  <a:pt x="6001" y="6077"/>
                  <a:pt x="5797" y="6302"/>
                  <a:pt x="5572" y="6503"/>
                </a:cubicBezTo>
                <a:cubicBezTo>
                  <a:pt x="5467" y="6597"/>
                  <a:pt x="5208" y="6732"/>
                  <a:pt x="5026" y="6860"/>
                </a:cubicBezTo>
                <a:cubicBezTo>
                  <a:pt x="5131" y="6503"/>
                  <a:pt x="5252" y="6151"/>
                  <a:pt x="5390" y="5803"/>
                </a:cubicBezTo>
                <a:cubicBezTo>
                  <a:pt x="5663" y="5120"/>
                  <a:pt x="5998" y="4486"/>
                  <a:pt x="6374" y="3878"/>
                </a:cubicBezTo>
                <a:cubicBezTo>
                  <a:pt x="6409" y="3885"/>
                  <a:pt x="6447" y="3888"/>
                  <a:pt x="6486" y="3888"/>
                </a:cubicBezTo>
                <a:cubicBezTo>
                  <a:pt x="6894" y="3888"/>
                  <a:pt x="7524" y="3553"/>
                  <a:pt x="7758" y="3426"/>
                </a:cubicBezTo>
                <a:cubicBezTo>
                  <a:pt x="8254" y="3157"/>
                  <a:pt x="8695" y="2786"/>
                  <a:pt x="9036" y="2337"/>
                </a:cubicBezTo>
                <a:cubicBezTo>
                  <a:pt x="9315" y="1971"/>
                  <a:pt x="9536" y="1530"/>
                  <a:pt x="9526" y="1069"/>
                </a:cubicBezTo>
                <a:cubicBezTo>
                  <a:pt x="9516" y="607"/>
                  <a:pt x="9224" y="129"/>
                  <a:pt x="8773" y="24"/>
                </a:cubicBezTo>
                <a:cubicBezTo>
                  <a:pt x="8706" y="8"/>
                  <a:pt x="8639" y="1"/>
                  <a:pt x="8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2" name="Google Shape;4392;p256"/>
          <p:cNvGrpSpPr/>
          <p:nvPr/>
        </p:nvGrpSpPr>
        <p:grpSpPr>
          <a:xfrm rot="455875">
            <a:off x="501510" y="2198254"/>
            <a:ext cx="701055" cy="862946"/>
            <a:chOff x="3465080" y="-835281"/>
            <a:chExt cx="1214861" cy="1495111"/>
          </a:xfrm>
        </p:grpSpPr>
        <p:sp>
          <p:nvSpPr>
            <p:cNvPr id="4393" name="Google Shape;4393;p256"/>
            <p:cNvSpPr/>
            <p:nvPr/>
          </p:nvSpPr>
          <p:spPr>
            <a:xfrm>
              <a:off x="3556136" y="-835281"/>
              <a:ext cx="691670" cy="497585"/>
            </a:xfrm>
            <a:custGeom>
              <a:rect b="b" l="l" r="r" t="t"/>
              <a:pathLst>
                <a:path extrusionOk="0" h="8213" w="11417">
                  <a:moveTo>
                    <a:pt x="5392" y="0"/>
                  </a:moveTo>
                  <a:cubicBezTo>
                    <a:pt x="5342" y="0"/>
                    <a:pt x="5291" y="4"/>
                    <a:pt x="5237" y="13"/>
                  </a:cubicBezTo>
                  <a:cubicBezTo>
                    <a:pt x="4548" y="120"/>
                    <a:pt x="4351" y="821"/>
                    <a:pt x="4422" y="1768"/>
                  </a:cubicBezTo>
                  <a:cubicBezTo>
                    <a:pt x="4091" y="1315"/>
                    <a:pt x="3725" y="1031"/>
                    <a:pt x="3328" y="1031"/>
                  </a:cubicBezTo>
                  <a:cubicBezTo>
                    <a:pt x="3058" y="1031"/>
                    <a:pt x="2774" y="1162"/>
                    <a:pt x="2476" y="1459"/>
                  </a:cubicBezTo>
                  <a:cubicBezTo>
                    <a:pt x="0" y="3927"/>
                    <a:pt x="6351" y="8105"/>
                    <a:pt x="6511" y="8208"/>
                  </a:cubicBezTo>
                  <a:lnTo>
                    <a:pt x="6515" y="8213"/>
                  </a:lnTo>
                  <a:lnTo>
                    <a:pt x="6517" y="8208"/>
                  </a:lnTo>
                  <a:cubicBezTo>
                    <a:pt x="6639" y="8060"/>
                    <a:pt x="11417" y="2146"/>
                    <a:pt x="8308" y="551"/>
                  </a:cubicBezTo>
                  <a:cubicBezTo>
                    <a:pt x="8056" y="421"/>
                    <a:pt x="7833" y="361"/>
                    <a:pt x="7636" y="361"/>
                  </a:cubicBezTo>
                  <a:cubicBezTo>
                    <a:pt x="7109" y="361"/>
                    <a:pt x="6767" y="787"/>
                    <a:pt x="6552" y="1438"/>
                  </a:cubicBezTo>
                  <a:cubicBezTo>
                    <a:pt x="6345" y="584"/>
                    <a:pt x="5988" y="0"/>
                    <a:pt x="53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256"/>
            <p:cNvSpPr/>
            <p:nvPr/>
          </p:nvSpPr>
          <p:spPr>
            <a:xfrm>
              <a:off x="3465080" y="-332500"/>
              <a:ext cx="463456" cy="437121"/>
            </a:xfrm>
            <a:custGeom>
              <a:rect b="b" l="l" r="r" t="t"/>
              <a:pathLst>
                <a:path extrusionOk="0" h="7215" w="7650">
                  <a:moveTo>
                    <a:pt x="4667" y="1"/>
                  </a:moveTo>
                  <a:cubicBezTo>
                    <a:pt x="4527" y="1"/>
                    <a:pt x="4382" y="16"/>
                    <a:pt x="4230" y="48"/>
                  </a:cubicBezTo>
                  <a:cubicBezTo>
                    <a:pt x="3209" y="258"/>
                    <a:pt x="3087" y="961"/>
                    <a:pt x="3418" y="1843"/>
                  </a:cubicBezTo>
                  <a:cubicBezTo>
                    <a:pt x="2958" y="1490"/>
                    <a:pt x="2521" y="1270"/>
                    <a:pt x="2143" y="1270"/>
                  </a:cubicBezTo>
                  <a:cubicBezTo>
                    <a:pt x="1902" y="1270"/>
                    <a:pt x="1684" y="1360"/>
                    <a:pt x="1501" y="1562"/>
                  </a:cubicBezTo>
                  <a:cubicBezTo>
                    <a:pt x="1032" y="2079"/>
                    <a:pt x="1317" y="2747"/>
                    <a:pt x="1969" y="3441"/>
                  </a:cubicBezTo>
                  <a:cubicBezTo>
                    <a:pt x="1741" y="3380"/>
                    <a:pt x="1527" y="3346"/>
                    <a:pt x="1332" y="3346"/>
                  </a:cubicBezTo>
                  <a:cubicBezTo>
                    <a:pt x="751" y="3346"/>
                    <a:pt x="344" y="3647"/>
                    <a:pt x="260" y="4422"/>
                  </a:cubicBezTo>
                  <a:cubicBezTo>
                    <a:pt x="1" y="6835"/>
                    <a:pt x="3572" y="7215"/>
                    <a:pt x="5841" y="7215"/>
                  </a:cubicBezTo>
                  <a:cubicBezTo>
                    <a:pt x="6838" y="7215"/>
                    <a:pt x="7584" y="7142"/>
                    <a:pt x="7642" y="7135"/>
                  </a:cubicBezTo>
                  <a:lnTo>
                    <a:pt x="7646" y="7135"/>
                  </a:lnTo>
                  <a:lnTo>
                    <a:pt x="7646" y="7132"/>
                  </a:lnTo>
                  <a:cubicBezTo>
                    <a:pt x="7648" y="6950"/>
                    <a:pt x="7649" y="1"/>
                    <a:pt x="4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256"/>
            <p:cNvSpPr/>
            <p:nvPr/>
          </p:nvSpPr>
          <p:spPr>
            <a:xfrm>
              <a:off x="3578309" y="-623058"/>
              <a:ext cx="1101632" cy="1282887"/>
            </a:xfrm>
            <a:custGeom>
              <a:rect b="b" l="l" r="r" t="t"/>
              <a:pathLst>
                <a:path extrusionOk="0" h="21175" w="18184">
                  <a:moveTo>
                    <a:pt x="7866" y="0"/>
                  </a:moveTo>
                  <a:cubicBezTo>
                    <a:pt x="7101" y="0"/>
                    <a:pt x="6181" y="535"/>
                    <a:pt x="5671" y="1641"/>
                  </a:cubicBezTo>
                  <a:cubicBezTo>
                    <a:pt x="5045" y="958"/>
                    <a:pt x="4294" y="662"/>
                    <a:pt x="3650" y="662"/>
                  </a:cubicBezTo>
                  <a:cubicBezTo>
                    <a:pt x="2739" y="662"/>
                    <a:pt x="2040" y="1253"/>
                    <a:pt x="2211" y="2180"/>
                  </a:cubicBezTo>
                  <a:cubicBezTo>
                    <a:pt x="2452" y="3496"/>
                    <a:pt x="5018" y="4371"/>
                    <a:pt x="5873" y="4630"/>
                  </a:cubicBezTo>
                  <a:cubicBezTo>
                    <a:pt x="6181" y="6028"/>
                    <a:pt x="6607" y="7404"/>
                    <a:pt x="7147" y="8733"/>
                  </a:cubicBezTo>
                  <a:cubicBezTo>
                    <a:pt x="7824" y="10402"/>
                    <a:pt x="8681" y="11994"/>
                    <a:pt x="9687" y="13486"/>
                  </a:cubicBezTo>
                  <a:cubicBezTo>
                    <a:pt x="8279" y="13214"/>
                    <a:pt x="6951" y="12577"/>
                    <a:pt x="5867" y="11638"/>
                  </a:cubicBezTo>
                  <a:cubicBezTo>
                    <a:pt x="6128" y="10759"/>
                    <a:pt x="6785" y="8170"/>
                    <a:pt x="5830" y="7253"/>
                  </a:cubicBezTo>
                  <a:cubicBezTo>
                    <a:pt x="5562" y="6997"/>
                    <a:pt x="5265" y="6882"/>
                    <a:pt x="4971" y="6882"/>
                  </a:cubicBezTo>
                  <a:cubicBezTo>
                    <a:pt x="3989" y="6882"/>
                    <a:pt x="3055" y="8176"/>
                    <a:pt x="3476" y="9845"/>
                  </a:cubicBezTo>
                  <a:cubicBezTo>
                    <a:pt x="3299" y="9818"/>
                    <a:pt x="3128" y="9806"/>
                    <a:pt x="2963" y="9806"/>
                  </a:cubicBezTo>
                  <a:cubicBezTo>
                    <a:pt x="1063" y="9806"/>
                    <a:pt x="1" y="11475"/>
                    <a:pt x="1122" y="12439"/>
                  </a:cubicBezTo>
                  <a:cubicBezTo>
                    <a:pt x="1430" y="12703"/>
                    <a:pt x="1878" y="12801"/>
                    <a:pt x="2377" y="12801"/>
                  </a:cubicBezTo>
                  <a:cubicBezTo>
                    <a:pt x="3580" y="12801"/>
                    <a:pt x="5076" y="12226"/>
                    <a:pt x="5591" y="12010"/>
                  </a:cubicBezTo>
                  <a:cubicBezTo>
                    <a:pt x="6856" y="13093"/>
                    <a:pt x="8406" y="13798"/>
                    <a:pt x="10063" y="14026"/>
                  </a:cubicBezTo>
                  <a:cubicBezTo>
                    <a:pt x="10761" y="15006"/>
                    <a:pt x="11527" y="15938"/>
                    <a:pt x="12350" y="16815"/>
                  </a:cubicBezTo>
                  <a:cubicBezTo>
                    <a:pt x="10798" y="15854"/>
                    <a:pt x="8964" y="15349"/>
                    <a:pt x="7132" y="15275"/>
                  </a:cubicBezTo>
                  <a:cubicBezTo>
                    <a:pt x="6969" y="15269"/>
                    <a:pt x="6806" y="15266"/>
                    <a:pt x="6643" y="15266"/>
                  </a:cubicBezTo>
                  <a:cubicBezTo>
                    <a:pt x="4579" y="15266"/>
                    <a:pt x="2527" y="15769"/>
                    <a:pt x="619" y="16569"/>
                  </a:cubicBezTo>
                  <a:cubicBezTo>
                    <a:pt x="2254" y="18238"/>
                    <a:pt x="4515" y="19285"/>
                    <a:pt x="6847" y="19449"/>
                  </a:cubicBezTo>
                  <a:cubicBezTo>
                    <a:pt x="7069" y="19465"/>
                    <a:pt x="7290" y="19473"/>
                    <a:pt x="7512" y="19473"/>
                  </a:cubicBezTo>
                  <a:cubicBezTo>
                    <a:pt x="9528" y="19473"/>
                    <a:pt x="11540" y="18830"/>
                    <a:pt x="13179" y="17654"/>
                  </a:cubicBezTo>
                  <a:cubicBezTo>
                    <a:pt x="14546" y="18980"/>
                    <a:pt x="16058" y="20153"/>
                    <a:pt x="17689" y="21139"/>
                  </a:cubicBezTo>
                  <a:cubicBezTo>
                    <a:pt x="17731" y="21164"/>
                    <a:pt x="17774" y="21175"/>
                    <a:pt x="17814" y="21175"/>
                  </a:cubicBezTo>
                  <a:cubicBezTo>
                    <a:pt x="18023" y="21175"/>
                    <a:pt x="18183" y="20888"/>
                    <a:pt x="17965" y="20756"/>
                  </a:cubicBezTo>
                  <a:cubicBezTo>
                    <a:pt x="17186" y="20287"/>
                    <a:pt x="16433" y="19774"/>
                    <a:pt x="15710" y="19221"/>
                  </a:cubicBezTo>
                  <a:cubicBezTo>
                    <a:pt x="16811" y="17474"/>
                    <a:pt x="17266" y="15329"/>
                    <a:pt x="16962" y="13286"/>
                  </a:cubicBezTo>
                  <a:cubicBezTo>
                    <a:pt x="16648" y="11180"/>
                    <a:pt x="15534" y="9202"/>
                    <a:pt x="13893" y="7846"/>
                  </a:cubicBezTo>
                  <a:lnTo>
                    <a:pt x="13893" y="7846"/>
                  </a:lnTo>
                  <a:cubicBezTo>
                    <a:pt x="12957" y="11517"/>
                    <a:pt x="13460" y="15528"/>
                    <a:pt x="15251" y="18862"/>
                  </a:cubicBezTo>
                  <a:cubicBezTo>
                    <a:pt x="14928" y="18603"/>
                    <a:pt x="14614" y="18340"/>
                    <a:pt x="14307" y="18065"/>
                  </a:cubicBezTo>
                  <a:cubicBezTo>
                    <a:pt x="10337" y="14545"/>
                    <a:pt x="7491" y="9762"/>
                    <a:pt x="6343" y="4580"/>
                  </a:cubicBezTo>
                  <a:cubicBezTo>
                    <a:pt x="7030" y="4114"/>
                    <a:pt x="9306" y="2456"/>
                    <a:pt x="9131" y="1100"/>
                  </a:cubicBezTo>
                  <a:cubicBezTo>
                    <a:pt x="9038" y="374"/>
                    <a:pt x="8506" y="0"/>
                    <a:pt x="78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256"/>
          <p:cNvGrpSpPr/>
          <p:nvPr/>
        </p:nvGrpSpPr>
        <p:grpSpPr>
          <a:xfrm>
            <a:off x="-377587" y="1833347"/>
            <a:ext cx="4476617" cy="3118141"/>
            <a:chOff x="4934932" y="2010076"/>
            <a:chExt cx="2647789" cy="1844290"/>
          </a:xfrm>
        </p:grpSpPr>
        <p:sp>
          <p:nvSpPr>
            <p:cNvPr id="4397" name="Google Shape;4397;p256"/>
            <p:cNvSpPr/>
            <p:nvPr/>
          </p:nvSpPr>
          <p:spPr>
            <a:xfrm>
              <a:off x="5273841" y="3209175"/>
              <a:ext cx="286961" cy="645191"/>
            </a:xfrm>
            <a:custGeom>
              <a:rect b="b" l="l" r="r" t="t"/>
              <a:pathLst>
                <a:path extrusionOk="0" h="15064" w="6700">
                  <a:moveTo>
                    <a:pt x="5191" y="1"/>
                  </a:moveTo>
                  <a:cubicBezTo>
                    <a:pt x="5191" y="1"/>
                    <a:pt x="1" y="2850"/>
                    <a:pt x="510" y="7692"/>
                  </a:cubicBezTo>
                  <a:cubicBezTo>
                    <a:pt x="1020" y="12533"/>
                    <a:pt x="5191" y="15063"/>
                    <a:pt x="5191" y="15063"/>
                  </a:cubicBezTo>
                  <a:cubicBezTo>
                    <a:pt x="5191" y="15063"/>
                    <a:pt x="6699" y="12620"/>
                    <a:pt x="6589" y="7074"/>
                  </a:cubicBezTo>
                  <a:cubicBezTo>
                    <a:pt x="6475" y="1527"/>
                    <a:pt x="5191" y="1"/>
                    <a:pt x="5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256"/>
            <p:cNvSpPr/>
            <p:nvPr/>
          </p:nvSpPr>
          <p:spPr>
            <a:xfrm>
              <a:off x="5237179" y="2658087"/>
              <a:ext cx="2345542" cy="1095591"/>
            </a:xfrm>
            <a:custGeom>
              <a:rect b="b" l="l" r="r" t="t"/>
              <a:pathLst>
                <a:path extrusionOk="0" h="25580" w="54764">
                  <a:moveTo>
                    <a:pt x="30423" y="0"/>
                  </a:moveTo>
                  <a:cubicBezTo>
                    <a:pt x="30205" y="0"/>
                    <a:pt x="30032" y="48"/>
                    <a:pt x="29951" y="108"/>
                  </a:cubicBezTo>
                  <a:cubicBezTo>
                    <a:pt x="29614" y="360"/>
                    <a:pt x="28027" y="3574"/>
                    <a:pt x="27767" y="4278"/>
                  </a:cubicBezTo>
                  <a:cubicBezTo>
                    <a:pt x="27510" y="4980"/>
                    <a:pt x="24662" y="7442"/>
                    <a:pt x="23355" y="8244"/>
                  </a:cubicBezTo>
                  <a:cubicBezTo>
                    <a:pt x="22050" y="9048"/>
                    <a:pt x="19180" y="12463"/>
                    <a:pt x="17881" y="13567"/>
                  </a:cubicBezTo>
                  <a:cubicBezTo>
                    <a:pt x="16942" y="14366"/>
                    <a:pt x="15256" y="14652"/>
                    <a:pt x="13315" y="14652"/>
                  </a:cubicBezTo>
                  <a:cubicBezTo>
                    <a:pt x="8710" y="14652"/>
                    <a:pt x="2668" y="13044"/>
                    <a:pt x="1735" y="12866"/>
                  </a:cubicBezTo>
                  <a:lnTo>
                    <a:pt x="1" y="25579"/>
                  </a:lnTo>
                  <a:cubicBezTo>
                    <a:pt x="1" y="25579"/>
                    <a:pt x="14666" y="25518"/>
                    <a:pt x="16575" y="25016"/>
                  </a:cubicBezTo>
                  <a:cubicBezTo>
                    <a:pt x="18483" y="24515"/>
                    <a:pt x="21345" y="24114"/>
                    <a:pt x="24259" y="24015"/>
                  </a:cubicBezTo>
                  <a:cubicBezTo>
                    <a:pt x="27171" y="23914"/>
                    <a:pt x="31289" y="23561"/>
                    <a:pt x="33189" y="23011"/>
                  </a:cubicBezTo>
                  <a:cubicBezTo>
                    <a:pt x="35091" y="22459"/>
                    <a:pt x="35762" y="21719"/>
                    <a:pt x="36729" y="20915"/>
                  </a:cubicBezTo>
                  <a:cubicBezTo>
                    <a:pt x="37696" y="20112"/>
                    <a:pt x="40358" y="19531"/>
                    <a:pt x="44646" y="17186"/>
                  </a:cubicBezTo>
                  <a:cubicBezTo>
                    <a:pt x="45836" y="16536"/>
                    <a:pt x="51447" y="13861"/>
                    <a:pt x="53283" y="12988"/>
                  </a:cubicBezTo>
                  <a:cubicBezTo>
                    <a:pt x="54763" y="12285"/>
                    <a:pt x="54115" y="11079"/>
                    <a:pt x="53288" y="10568"/>
                  </a:cubicBezTo>
                  <a:cubicBezTo>
                    <a:pt x="53073" y="10435"/>
                    <a:pt x="52837" y="10377"/>
                    <a:pt x="52577" y="10377"/>
                  </a:cubicBezTo>
                  <a:cubicBezTo>
                    <a:pt x="51073" y="10377"/>
                    <a:pt x="48777" y="12288"/>
                    <a:pt x="45342" y="12431"/>
                  </a:cubicBezTo>
                  <a:cubicBezTo>
                    <a:pt x="43471" y="12226"/>
                    <a:pt x="40835" y="11734"/>
                    <a:pt x="39667" y="11659"/>
                  </a:cubicBezTo>
                  <a:cubicBezTo>
                    <a:pt x="38102" y="11559"/>
                    <a:pt x="31642" y="10556"/>
                    <a:pt x="29951" y="9601"/>
                  </a:cubicBezTo>
                  <a:cubicBezTo>
                    <a:pt x="28259" y="8647"/>
                    <a:pt x="29683" y="7542"/>
                    <a:pt x="30416" y="6687"/>
                  </a:cubicBezTo>
                  <a:cubicBezTo>
                    <a:pt x="31148" y="5834"/>
                    <a:pt x="32395" y="5431"/>
                    <a:pt x="32311" y="2621"/>
                  </a:cubicBezTo>
                  <a:cubicBezTo>
                    <a:pt x="32248" y="484"/>
                    <a:pt x="31112" y="0"/>
                    <a:pt x="30423"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256"/>
            <p:cNvSpPr/>
            <p:nvPr/>
          </p:nvSpPr>
          <p:spPr>
            <a:xfrm>
              <a:off x="7037471" y="3154096"/>
              <a:ext cx="523297" cy="287946"/>
            </a:xfrm>
            <a:custGeom>
              <a:rect b="b" l="l" r="r" t="t"/>
              <a:pathLst>
                <a:path extrusionOk="0" h="6723" w="12218">
                  <a:moveTo>
                    <a:pt x="11873" y="1"/>
                  </a:moveTo>
                  <a:cubicBezTo>
                    <a:pt x="11363" y="1"/>
                    <a:pt x="10847" y="788"/>
                    <a:pt x="10352" y="1060"/>
                  </a:cubicBezTo>
                  <a:cubicBezTo>
                    <a:pt x="10281" y="957"/>
                    <a:pt x="10191" y="862"/>
                    <a:pt x="10074" y="782"/>
                  </a:cubicBezTo>
                  <a:cubicBezTo>
                    <a:pt x="9778" y="580"/>
                    <a:pt x="9412" y="460"/>
                    <a:pt x="8996" y="460"/>
                  </a:cubicBezTo>
                  <a:cubicBezTo>
                    <a:pt x="8497" y="460"/>
                    <a:pt x="7926" y="633"/>
                    <a:pt x="7319" y="1047"/>
                  </a:cubicBezTo>
                  <a:cubicBezTo>
                    <a:pt x="7319" y="1047"/>
                    <a:pt x="0" y="6499"/>
                    <a:pt x="1659" y="6676"/>
                  </a:cubicBezTo>
                  <a:cubicBezTo>
                    <a:pt x="1960" y="6708"/>
                    <a:pt x="2230" y="6723"/>
                    <a:pt x="2475" y="6723"/>
                  </a:cubicBezTo>
                  <a:cubicBezTo>
                    <a:pt x="3581" y="6723"/>
                    <a:pt x="4179" y="6428"/>
                    <a:pt x="4858" y="6114"/>
                  </a:cubicBezTo>
                  <a:cubicBezTo>
                    <a:pt x="5687" y="5728"/>
                    <a:pt x="8709" y="3566"/>
                    <a:pt x="8955" y="3388"/>
                  </a:cubicBezTo>
                  <a:cubicBezTo>
                    <a:pt x="9201" y="3210"/>
                    <a:pt x="10576" y="2143"/>
                    <a:pt x="10576" y="2143"/>
                  </a:cubicBezTo>
                  <a:cubicBezTo>
                    <a:pt x="10576" y="2143"/>
                    <a:pt x="10605" y="1961"/>
                    <a:pt x="10579" y="1721"/>
                  </a:cubicBezTo>
                  <a:cubicBezTo>
                    <a:pt x="10838" y="1598"/>
                    <a:pt x="11063" y="1490"/>
                    <a:pt x="11251" y="1403"/>
                  </a:cubicBezTo>
                  <a:cubicBezTo>
                    <a:pt x="12026" y="1037"/>
                    <a:pt x="12218" y="531"/>
                    <a:pt x="12103" y="58"/>
                  </a:cubicBezTo>
                  <a:cubicBezTo>
                    <a:pt x="12026" y="18"/>
                    <a:pt x="11950" y="1"/>
                    <a:pt x="11873" y="1"/>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56"/>
            <p:cNvSpPr/>
            <p:nvPr/>
          </p:nvSpPr>
          <p:spPr>
            <a:xfrm>
              <a:off x="6794286" y="3141076"/>
              <a:ext cx="627374" cy="405857"/>
            </a:xfrm>
            <a:custGeom>
              <a:rect b="b" l="l" r="r" t="t"/>
              <a:pathLst>
                <a:path extrusionOk="0" h="9476" w="14648">
                  <a:moveTo>
                    <a:pt x="12859" y="1"/>
                  </a:moveTo>
                  <a:cubicBezTo>
                    <a:pt x="12532" y="1"/>
                    <a:pt x="12174" y="97"/>
                    <a:pt x="11808" y="333"/>
                  </a:cubicBezTo>
                  <a:cubicBezTo>
                    <a:pt x="10819" y="970"/>
                    <a:pt x="9504" y="2230"/>
                    <a:pt x="8695" y="3094"/>
                  </a:cubicBezTo>
                  <a:lnTo>
                    <a:pt x="1" y="9222"/>
                  </a:lnTo>
                  <a:cubicBezTo>
                    <a:pt x="437" y="9340"/>
                    <a:pt x="1299" y="9475"/>
                    <a:pt x="2256" y="9475"/>
                  </a:cubicBezTo>
                  <a:cubicBezTo>
                    <a:pt x="2927" y="9475"/>
                    <a:pt x="3646" y="9409"/>
                    <a:pt x="4296" y="9222"/>
                  </a:cubicBezTo>
                  <a:cubicBezTo>
                    <a:pt x="5873" y="8771"/>
                    <a:pt x="7839" y="7530"/>
                    <a:pt x="8681" y="7083"/>
                  </a:cubicBezTo>
                  <a:cubicBezTo>
                    <a:pt x="9524" y="6636"/>
                    <a:pt x="10671" y="5182"/>
                    <a:pt x="11474" y="4567"/>
                  </a:cubicBezTo>
                  <a:cubicBezTo>
                    <a:pt x="12278" y="3950"/>
                    <a:pt x="13352" y="2735"/>
                    <a:pt x="14220" y="1589"/>
                  </a:cubicBezTo>
                  <a:cubicBezTo>
                    <a:pt x="14647" y="1023"/>
                    <a:pt x="13921" y="1"/>
                    <a:pt x="12859" y="1"/>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56"/>
            <p:cNvSpPr/>
            <p:nvPr/>
          </p:nvSpPr>
          <p:spPr>
            <a:xfrm>
              <a:off x="6705244" y="3209046"/>
              <a:ext cx="525995" cy="351206"/>
            </a:xfrm>
            <a:custGeom>
              <a:rect b="b" l="l" r="r" t="t"/>
              <a:pathLst>
                <a:path extrusionOk="0" h="8200" w="12281">
                  <a:moveTo>
                    <a:pt x="9988" y="1"/>
                  </a:moveTo>
                  <a:cubicBezTo>
                    <a:pt x="8580" y="1"/>
                    <a:pt x="5229" y="2375"/>
                    <a:pt x="4226" y="3013"/>
                  </a:cubicBezTo>
                  <a:cubicBezTo>
                    <a:pt x="3204" y="3666"/>
                    <a:pt x="863" y="4611"/>
                    <a:pt x="1" y="5265"/>
                  </a:cubicBezTo>
                  <a:lnTo>
                    <a:pt x="2278" y="8199"/>
                  </a:lnTo>
                  <a:cubicBezTo>
                    <a:pt x="4226" y="7647"/>
                    <a:pt x="4749" y="6378"/>
                    <a:pt x="5665" y="6077"/>
                  </a:cubicBezTo>
                  <a:cubicBezTo>
                    <a:pt x="6581" y="5776"/>
                    <a:pt x="7763" y="4269"/>
                    <a:pt x="8666" y="3717"/>
                  </a:cubicBezTo>
                  <a:cubicBezTo>
                    <a:pt x="9569" y="3164"/>
                    <a:pt x="11277" y="2613"/>
                    <a:pt x="11779" y="1860"/>
                  </a:cubicBezTo>
                  <a:cubicBezTo>
                    <a:pt x="12280" y="1107"/>
                    <a:pt x="11427" y="102"/>
                    <a:pt x="10071" y="4"/>
                  </a:cubicBezTo>
                  <a:cubicBezTo>
                    <a:pt x="10044" y="2"/>
                    <a:pt x="10016" y="1"/>
                    <a:pt x="9988" y="1"/>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56"/>
            <p:cNvSpPr/>
            <p:nvPr/>
          </p:nvSpPr>
          <p:spPr>
            <a:xfrm>
              <a:off x="6353914" y="3081286"/>
              <a:ext cx="402816" cy="500897"/>
            </a:xfrm>
            <a:custGeom>
              <a:rect b="b" l="l" r="r" t="t"/>
              <a:pathLst>
                <a:path extrusionOk="0" h="11695" w="9405">
                  <a:moveTo>
                    <a:pt x="3170" y="0"/>
                  </a:moveTo>
                  <a:cubicBezTo>
                    <a:pt x="3146" y="490"/>
                    <a:pt x="3035" y="1767"/>
                    <a:pt x="2541" y="3032"/>
                  </a:cubicBezTo>
                  <a:cubicBezTo>
                    <a:pt x="1981" y="4462"/>
                    <a:pt x="1128" y="5404"/>
                    <a:pt x="1" y="5828"/>
                  </a:cubicBezTo>
                  <a:lnTo>
                    <a:pt x="103" y="6095"/>
                  </a:lnTo>
                  <a:cubicBezTo>
                    <a:pt x="753" y="5851"/>
                    <a:pt x="1324" y="5441"/>
                    <a:pt x="1804" y="4875"/>
                  </a:cubicBezTo>
                  <a:cubicBezTo>
                    <a:pt x="2204" y="4403"/>
                    <a:pt x="2541" y="3818"/>
                    <a:pt x="2807" y="3138"/>
                  </a:cubicBezTo>
                  <a:cubicBezTo>
                    <a:pt x="3317" y="1832"/>
                    <a:pt x="3429" y="519"/>
                    <a:pt x="3455" y="15"/>
                  </a:cubicBezTo>
                  <a:lnTo>
                    <a:pt x="3170" y="0"/>
                  </a:lnTo>
                  <a:close/>
                  <a:moveTo>
                    <a:pt x="7557" y="2126"/>
                  </a:moveTo>
                  <a:lnTo>
                    <a:pt x="7279" y="2194"/>
                  </a:lnTo>
                  <a:cubicBezTo>
                    <a:pt x="7292" y="2245"/>
                    <a:pt x="7311" y="2446"/>
                    <a:pt x="7033" y="2910"/>
                  </a:cubicBezTo>
                  <a:cubicBezTo>
                    <a:pt x="6817" y="3270"/>
                    <a:pt x="6494" y="3670"/>
                    <a:pt x="6094" y="4070"/>
                  </a:cubicBezTo>
                  <a:cubicBezTo>
                    <a:pt x="5529" y="4637"/>
                    <a:pt x="4328" y="5673"/>
                    <a:pt x="2660" y="6248"/>
                  </a:cubicBezTo>
                  <a:lnTo>
                    <a:pt x="2753" y="6518"/>
                  </a:lnTo>
                  <a:cubicBezTo>
                    <a:pt x="4473" y="5928"/>
                    <a:pt x="5712" y="4858"/>
                    <a:pt x="6295" y="4272"/>
                  </a:cubicBezTo>
                  <a:cubicBezTo>
                    <a:pt x="6712" y="3856"/>
                    <a:pt x="7049" y="3434"/>
                    <a:pt x="7279" y="3055"/>
                  </a:cubicBezTo>
                  <a:cubicBezTo>
                    <a:pt x="7516" y="2658"/>
                    <a:pt x="7611" y="2344"/>
                    <a:pt x="7557" y="2126"/>
                  </a:cubicBezTo>
                  <a:close/>
                  <a:moveTo>
                    <a:pt x="9275" y="3724"/>
                  </a:moveTo>
                  <a:cubicBezTo>
                    <a:pt x="8890" y="3916"/>
                    <a:pt x="8370" y="4298"/>
                    <a:pt x="7845" y="4766"/>
                  </a:cubicBezTo>
                  <a:cubicBezTo>
                    <a:pt x="7409" y="5157"/>
                    <a:pt x="6763" y="5797"/>
                    <a:pt x="6167" y="6626"/>
                  </a:cubicBezTo>
                  <a:cubicBezTo>
                    <a:pt x="5271" y="7870"/>
                    <a:pt x="4331" y="9759"/>
                    <a:pt x="4949" y="11694"/>
                  </a:cubicBezTo>
                  <a:lnTo>
                    <a:pt x="5223" y="11608"/>
                  </a:lnTo>
                  <a:cubicBezTo>
                    <a:pt x="4643" y="9787"/>
                    <a:pt x="5543" y="7985"/>
                    <a:pt x="6401" y="6794"/>
                  </a:cubicBezTo>
                  <a:cubicBezTo>
                    <a:pt x="7474" y="5304"/>
                    <a:pt x="8813" y="4278"/>
                    <a:pt x="9405" y="3980"/>
                  </a:cubicBezTo>
                  <a:lnTo>
                    <a:pt x="9275" y="372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256"/>
            <p:cNvSpPr/>
            <p:nvPr/>
          </p:nvSpPr>
          <p:spPr>
            <a:xfrm>
              <a:off x="5237265" y="3209175"/>
              <a:ext cx="2160559" cy="544284"/>
            </a:xfrm>
            <a:custGeom>
              <a:rect b="b" l="l" r="r" t="t"/>
              <a:pathLst>
                <a:path extrusionOk="0" h="12708" w="50445">
                  <a:moveTo>
                    <a:pt x="49778" y="1"/>
                  </a:moveTo>
                  <a:cubicBezTo>
                    <a:pt x="49720" y="1"/>
                    <a:pt x="49660" y="4"/>
                    <a:pt x="49600" y="11"/>
                  </a:cubicBezTo>
                  <a:cubicBezTo>
                    <a:pt x="48780" y="107"/>
                    <a:pt x="48355" y="930"/>
                    <a:pt x="47867" y="1545"/>
                  </a:cubicBezTo>
                  <a:cubicBezTo>
                    <a:pt x="46445" y="3329"/>
                    <a:pt x="43323" y="5319"/>
                    <a:pt x="41133" y="5319"/>
                  </a:cubicBezTo>
                  <a:cubicBezTo>
                    <a:pt x="41113" y="5319"/>
                    <a:pt x="41094" y="5319"/>
                    <a:pt x="41074" y="5319"/>
                  </a:cubicBezTo>
                  <a:cubicBezTo>
                    <a:pt x="41715" y="4759"/>
                    <a:pt x="42380" y="4054"/>
                    <a:pt x="42940" y="3712"/>
                  </a:cubicBezTo>
                  <a:cubicBezTo>
                    <a:pt x="43842" y="3160"/>
                    <a:pt x="45551" y="2607"/>
                    <a:pt x="46052" y="1854"/>
                  </a:cubicBezTo>
                  <a:cubicBezTo>
                    <a:pt x="46052" y="1854"/>
                    <a:pt x="46052" y="1853"/>
                    <a:pt x="46054" y="1853"/>
                  </a:cubicBezTo>
                  <a:cubicBezTo>
                    <a:pt x="45922" y="1763"/>
                    <a:pt x="45747" y="1673"/>
                    <a:pt x="45517" y="1582"/>
                  </a:cubicBezTo>
                  <a:cubicBezTo>
                    <a:pt x="45339" y="1512"/>
                    <a:pt x="45151" y="1481"/>
                    <a:pt x="44960" y="1481"/>
                  </a:cubicBezTo>
                  <a:cubicBezTo>
                    <a:pt x="43948" y="1481"/>
                    <a:pt x="42819" y="2343"/>
                    <a:pt x="42200" y="2762"/>
                  </a:cubicBezTo>
                  <a:cubicBezTo>
                    <a:pt x="41458" y="3262"/>
                    <a:pt x="38885" y="4697"/>
                    <a:pt x="37578" y="5342"/>
                  </a:cubicBezTo>
                  <a:cubicBezTo>
                    <a:pt x="36691" y="5780"/>
                    <a:pt x="36240" y="5886"/>
                    <a:pt x="35674" y="6075"/>
                  </a:cubicBezTo>
                  <a:cubicBezTo>
                    <a:pt x="34766" y="6183"/>
                    <a:pt x="33072" y="6696"/>
                    <a:pt x="31878" y="7176"/>
                  </a:cubicBezTo>
                  <a:cubicBezTo>
                    <a:pt x="30138" y="7876"/>
                    <a:pt x="28878" y="8111"/>
                    <a:pt x="27886" y="8111"/>
                  </a:cubicBezTo>
                  <a:cubicBezTo>
                    <a:pt x="26294" y="8111"/>
                    <a:pt x="25390" y="7505"/>
                    <a:pt x="24298" y="7241"/>
                  </a:cubicBezTo>
                  <a:cubicBezTo>
                    <a:pt x="24008" y="7171"/>
                    <a:pt x="23707" y="7140"/>
                    <a:pt x="23394" y="7140"/>
                  </a:cubicBezTo>
                  <a:cubicBezTo>
                    <a:pt x="20575" y="7140"/>
                    <a:pt x="16798" y="9691"/>
                    <a:pt x="12139" y="9691"/>
                  </a:cubicBezTo>
                  <a:cubicBezTo>
                    <a:pt x="11743" y="9691"/>
                    <a:pt x="11341" y="9673"/>
                    <a:pt x="10932" y="9633"/>
                  </a:cubicBezTo>
                  <a:cubicBezTo>
                    <a:pt x="10932" y="9633"/>
                    <a:pt x="4244" y="8804"/>
                    <a:pt x="560" y="8608"/>
                  </a:cubicBezTo>
                  <a:lnTo>
                    <a:pt x="0" y="12708"/>
                  </a:lnTo>
                  <a:cubicBezTo>
                    <a:pt x="0" y="12708"/>
                    <a:pt x="14666" y="12648"/>
                    <a:pt x="16575" y="12147"/>
                  </a:cubicBezTo>
                  <a:cubicBezTo>
                    <a:pt x="18482" y="11645"/>
                    <a:pt x="21345" y="11244"/>
                    <a:pt x="24258" y="11143"/>
                  </a:cubicBezTo>
                  <a:cubicBezTo>
                    <a:pt x="27172" y="11043"/>
                    <a:pt x="31288" y="10691"/>
                    <a:pt x="33190" y="10140"/>
                  </a:cubicBezTo>
                  <a:cubicBezTo>
                    <a:pt x="34971" y="9623"/>
                    <a:pt x="35673" y="8941"/>
                    <a:pt x="36550" y="8196"/>
                  </a:cubicBezTo>
                  <a:cubicBezTo>
                    <a:pt x="36910" y="8092"/>
                    <a:pt x="37224" y="7965"/>
                    <a:pt x="37498" y="7826"/>
                  </a:cubicBezTo>
                  <a:cubicBezTo>
                    <a:pt x="37834" y="7861"/>
                    <a:pt x="38209" y="7883"/>
                    <a:pt x="38600" y="7883"/>
                  </a:cubicBezTo>
                  <a:cubicBezTo>
                    <a:pt x="39273" y="7883"/>
                    <a:pt x="39994" y="7816"/>
                    <a:pt x="40647" y="7629"/>
                  </a:cubicBezTo>
                  <a:cubicBezTo>
                    <a:pt x="42223" y="7176"/>
                    <a:pt x="44190" y="5937"/>
                    <a:pt x="45033" y="5489"/>
                  </a:cubicBezTo>
                  <a:cubicBezTo>
                    <a:pt x="45874" y="5043"/>
                    <a:pt x="47022" y="3587"/>
                    <a:pt x="47826" y="2972"/>
                  </a:cubicBezTo>
                  <a:cubicBezTo>
                    <a:pt x="48591" y="2385"/>
                    <a:pt x="49601" y="1258"/>
                    <a:pt x="50445" y="163"/>
                  </a:cubicBezTo>
                  <a:cubicBezTo>
                    <a:pt x="50251" y="59"/>
                    <a:pt x="50024" y="1"/>
                    <a:pt x="49778" y="1"/>
                  </a:cubicBez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256"/>
            <p:cNvSpPr/>
            <p:nvPr/>
          </p:nvSpPr>
          <p:spPr>
            <a:xfrm>
              <a:off x="6785335" y="3176924"/>
              <a:ext cx="484964" cy="213208"/>
            </a:xfrm>
            <a:custGeom>
              <a:rect b="b" l="l" r="r" t="t"/>
              <a:pathLst>
                <a:path extrusionOk="0" h="4978" w="11323">
                  <a:moveTo>
                    <a:pt x="11322" y="0"/>
                  </a:moveTo>
                  <a:cubicBezTo>
                    <a:pt x="11322" y="1"/>
                    <a:pt x="9781" y="322"/>
                    <a:pt x="9277" y="322"/>
                  </a:cubicBezTo>
                  <a:cubicBezTo>
                    <a:pt x="9245" y="322"/>
                    <a:pt x="9217" y="320"/>
                    <a:pt x="9194" y="317"/>
                  </a:cubicBezTo>
                  <a:cubicBezTo>
                    <a:pt x="8810" y="272"/>
                    <a:pt x="8065" y="175"/>
                    <a:pt x="8065" y="175"/>
                  </a:cubicBezTo>
                  <a:cubicBezTo>
                    <a:pt x="8065" y="175"/>
                    <a:pt x="1284" y="3228"/>
                    <a:pt x="1" y="4977"/>
                  </a:cubicBezTo>
                  <a:cubicBezTo>
                    <a:pt x="1" y="4977"/>
                    <a:pt x="1651" y="4202"/>
                    <a:pt x="2131" y="3900"/>
                  </a:cubicBezTo>
                  <a:cubicBezTo>
                    <a:pt x="2610" y="3597"/>
                    <a:pt x="6340" y="848"/>
                    <a:pt x="7892" y="768"/>
                  </a:cubicBezTo>
                  <a:cubicBezTo>
                    <a:pt x="7973" y="764"/>
                    <a:pt x="8051" y="762"/>
                    <a:pt x="8125" y="762"/>
                  </a:cubicBezTo>
                  <a:cubicBezTo>
                    <a:pt x="9475" y="762"/>
                    <a:pt x="9732" y="1415"/>
                    <a:pt x="9732" y="1415"/>
                  </a:cubicBezTo>
                  <a:lnTo>
                    <a:pt x="11322" y="0"/>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56"/>
            <p:cNvSpPr/>
            <p:nvPr/>
          </p:nvSpPr>
          <p:spPr>
            <a:xfrm>
              <a:off x="4934932" y="3140990"/>
              <a:ext cx="561287" cy="713376"/>
            </a:xfrm>
            <a:custGeom>
              <a:rect b="b" l="l" r="r" t="t"/>
              <a:pathLst>
                <a:path extrusionOk="0" h="16656" w="13105">
                  <a:moveTo>
                    <a:pt x="0" y="1"/>
                  </a:moveTo>
                  <a:lnTo>
                    <a:pt x="0" y="16655"/>
                  </a:lnTo>
                  <a:lnTo>
                    <a:pt x="13104" y="16655"/>
                  </a:lnTo>
                  <a:cubicBezTo>
                    <a:pt x="13104" y="16655"/>
                    <a:pt x="11021" y="13115"/>
                    <a:pt x="10876" y="9403"/>
                  </a:cubicBezTo>
                  <a:cubicBezTo>
                    <a:pt x="10732" y="5690"/>
                    <a:pt x="13104" y="1593"/>
                    <a:pt x="13104" y="1593"/>
                  </a:cubicBezTo>
                  <a:lnTo>
                    <a:pt x="0" y="1"/>
                  </a:ln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56"/>
            <p:cNvSpPr/>
            <p:nvPr/>
          </p:nvSpPr>
          <p:spPr>
            <a:xfrm>
              <a:off x="6129016" y="2703101"/>
              <a:ext cx="1155982" cy="603089"/>
            </a:xfrm>
            <a:custGeom>
              <a:rect b="b" l="l" r="r" t="t"/>
              <a:pathLst>
                <a:path extrusionOk="0" h="14081" w="26990">
                  <a:moveTo>
                    <a:pt x="767" y="1"/>
                  </a:moveTo>
                  <a:cubicBezTo>
                    <a:pt x="208" y="723"/>
                    <a:pt x="0" y="1690"/>
                    <a:pt x="166" y="2587"/>
                  </a:cubicBezTo>
                  <a:cubicBezTo>
                    <a:pt x="230" y="2930"/>
                    <a:pt x="346" y="3260"/>
                    <a:pt x="519" y="3564"/>
                  </a:cubicBezTo>
                  <a:cubicBezTo>
                    <a:pt x="1084" y="4550"/>
                    <a:pt x="2206" y="5181"/>
                    <a:pt x="3338" y="5181"/>
                  </a:cubicBezTo>
                  <a:cubicBezTo>
                    <a:pt x="3463" y="5181"/>
                    <a:pt x="3588" y="5174"/>
                    <a:pt x="3712" y="5158"/>
                  </a:cubicBezTo>
                  <a:cubicBezTo>
                    <a:pt x="3853" y="5795"/>
                    <a:pt x="4281" y="6362"/>
                    <a:pt x="4854" y="6673"/>
                  </a:cubicBezTo>
                  <a:cubicBezTo>
                    <a:pt x="5187" y="6853"/>
                    <a:pt x="5569" y="6946"/>
                    <a:pt x="5951" y="6946"/>
                  </a:cubicBezTo>
                  <a:cubicBezTo>
                    <a:pt x="6220" y="6946"/>
                    <a:pt x="6489" y="6900"/>
                    <a:pt x="6741" y="6806"/>
                  </a:cubicBezTo>
                  <a:cubicBezTo>
                    <a:pt x="6760" y="8112"/>
                    <a:pt x="7482" y="9386"/>
                    <a:pt x="8593" y="10070"/>
                  </a:cubicBezTo>
                  <a:cubicBezTo>
                    <a:pt x="9206" y="10450"/>
                    <a:pt x="9927" y="10643"/>
                    <a:pt x="10648" y="10643"/>
                  </a:cubicBezTo>
                  <a:cubicBezTo>
                    <a:pt x="11232" y="10643"/>
                    <a:pt x="11815" y="10517"/>
                    <a:pt x="12341" y="10261"/>
                  </a:cubicBezTo>
                  <a:cubicBezTo>
                    <a:pt x="13243" y="11270"/>
                    <a:pt x="13718" y="12696"/>
                    <a:pt x="13750" y="14048"/>
                  </a:cubicBezTo>
                  <a:cubicBezTo>
                    <a:pt x="13929" y="14070"/>
                    <a:pt x="14110" y="14080"/>
                    <a:pt x="14292" y="14080"/>
                  </a:cubicBezTo>
                  <a:cubicBezTo>
                    <a:pt x="14788" y="14080"/>
                    <a:pt x="15288" y="14001"/>
                    <a:pt x="15752" y="13845"/>
                  </a:cubicBezTo>
                  <a:cubicBezTo>
                    <a:pt x="15948" y="12706"/>
                    <a:pt x="15855" y="11521"/>
                    <a:pt x="15467" y="10433"/>
                  </a:cubicBezTo>
                  <a:lnTo>
                    <a:pt x="15467" y="10433"/>
                  </a:lnTo>
                  <a:cubicBezTo>
                    <a:pt x="16017" y="10820"/>
                    <a:pt x="16698" y="11025"/>
                    <a:pt x="17371" y="11025"/>
                  </a:cubicBezTo>
                  <a:cubicBezTo>
                    <a:pt x="17467" y="11025"/>
                    <a:pt x="17562" y="11021"/>
                    <a:pt x="17657" y="11013"/>
                  </a:cubicBezTo>
                  <a:cubicBezTo>
                    <a:pt x="18421" y="10944"/>
                    <a:pt x="19160" y="10601"/>
                    <a:pt x="19699" y="10056"/>
                  </a:cubicBezTo>
                  <a:cubicBezTo>
                    <a:pt x="20488" y="10469"/>
                    <a:pt x="21383" y="10700"/>
                    <a:pt x="22269" y="10700"/>
                  </a:cubicBezTo>
                  <a:cubicBezTo>
                    <a:pt x="22877" y="10700"/>
                    <a:pt x="23481" y="10592"/>
                    <a:pt x="24045" y="10360"/>
                  </a:cubicBezTo>
                  <a:cubicBezTo>
                    <a:pt x="24808" y="10046"/>
                    <a:pt x="25484" y="9538"/>
                    <a:pt x="26012" y="8909"/>
                  </a:cubicBezTo>
                  <a:cubicBezTo>
                    <a:pt x="26448" y="8391"/>
                    <a:pt x="26784" y="7794"/>
                    <a:pt x="26989" y="7150"/>
                  </a:cubicBezTo>
                  <a:cubicBezTo>
                    <a:pt x="25060" y="5150"/>
                    <a:pt x="22689" y="3512"/>
                    <a:pt x="20089" y="2531"/>
                  </a:cubicBezTo>
                  <a:cubicBezTo>
                    <a:pt x="16619" y="1222"/>
                    <a:pt x="12856" y="966"/>
                    <a:pt x="9153" y="723"/>
                  </a:cubicBezTo>
                  <a:cubicBezTo>
                    <a:pt x="6316" y="540"/>
                    <a:pt x="3605" y="188"/>
                    <a:pt x="767" y="1"/>
                  </a:cubicBezTo>
                  <a:close/>
                </a:path>
              </a:pathLst>
            </a:custGeom>
            <a:solidFill>
              <a:srgbClr val="CA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56"/>
            <p:cNvSpPr/>
            <p:nvPr/>
          </p:nvSpPr>
          <p:spPr>
            <a:xfrm>
              <a:off x="5982540" y="2010076"/>
              <a:ext cx="1453136" cy="1053190"/>
            </a:xfrm>
            <a:custGeom>
              <a:rect b="b" l="l" r="r" t="t"/>
              <a:pathLst>
                <a:path extrusionOk="0" h="24590" w="33928">
                  <a:moveTo>
                    <a:pt x="15021" y="0"/>
                  </a:moveTo>
                  <a:cubicBezTo>
                    <a:pt x="14966" y="0"/>
                    <a:pt x="14911" y="1"/>
                    <a:pt x="14857" y="3"/>
                  </a:cubicBezTo>
                  <a:cubicBezTo>
                    <a:pt x="13585" y="43"/>
                    <a:pt x="12443" y="654"/>
                    <a:pt x="11508" y="1518"/>
                  </a:cubicBezTo>
                  <a:cubicBezTo>
                    <a:pt x="11504" y="1515"/>
                    <a:pt x="11501" y="1513"/>
                    <a:pt x="11498" y="1513"/>
                  </a:cubicBezTo>
                  <a:cubicBezTo>
                    <a:pt x="11379" y="1445"/>
                    <a:pt x="11257" y="1380"/>
                    <a:pt x="11133" y="1321"/>
                  </a:cubicBezTo>
                  <a:cubicBezTo>
                    <a:pt x="10293" y="914"/>
                    <a:pt x="9357" y="708"/>
                    <a:pt x="8421" y="708"/>
                  </a:cubicBezTo>
                  <a:cubicBezTo>
                    <a:pt x="7541" y="708"/>
                    <a:pt x="6661" y="890"/>
                    <a:pt x="5862" y="1257"/>
                  </a:cubicBezTo>
                  <a:cubicBezTo>
                    <a:pt x="4083" y="2075"/>
                    <a:pt x="2739" y="3780"/>
                    <a:pt x="2378" y="5702"/>
                  </a:cubicBezTo>
                  <a:cubicBezTo>
                    <a:pt x="2374" y="5705"/>
                    <a:pt x="2366" y="5705"/>
                    <a:pt x="2363" y="5706"/>
                  </a:cubicBezTo>
                  <a:cubicBezTo>
                    <a:pt x="2218" y="5746"/>
                    <a:pt x="2076" y="5795"/>
                    <a:pt x="1939" y="5858"/>
                  </a:cubicBezTo>
                  <a:cubicBezTo>
                    <a:pt x="1485" y="6064"/>
                    <a:pt x="1088" y="6403"/>
                    <a:pt x="819" y="6822"/>
                  </a:cubicBezTo>
                  <a:cubicBezTo>
                    <a:pt x="466" y="7373"/>
                    <a:pt x="331" y="8060"/>
                    <a:pt x="449" y="8703"/>
                  </a:cubicBezTo>
                  <a:cubicBezTo>
                    <a:pt x="520" y="9081"/>
                    <a:pt x="796" y="9392"/>
                    <a:pt x="1116" y="9603"/>
                  </a:cubicBezTo>
                  <a:cubicBezTo>
                    <a:pt x="707" y="10136"/>
                    <a:pt x="425" y="10762"/>
                    <a:pt x="279" y="11419"/>
                  </a:cubicBezTo>
                  <a:cubicBezTo>
                    <a:pt x="1" y="12630"/>
                    <a:pt x="175" y="13949"/>
                    <a:pt x="818" y="15014"/>
                  </a:cubicBezTo>
                  <a:cubicBezTo>
                    <a:pt x="1672" y="16431"/>
                    <a:pt x="3318" y="17260"/>
                    <a:pt x="4967" y="17260"/>
                  </a:cubicBezTo>
                  <a:cubicBezTo>
                    <a:pt x="5234" y="17260"/>
                    <a:pt x="5502" y="17238"/>
                    <a:pt x="5766" y="17194"/>
                  </a:cubicBezTo>
                  <a:cubicBezTo>
                    <a:pt x="5773" y="18408"/>
                    <a:pt x="6430" y="19598"/>
                    <a:pt x="7452" y="20253"/>
                  </a:cubicBezTo>
                  <a:cubicBezTo>
                    <a:pt x="8054" y="20640"/>
                    <a:pt x="8731" y="20844"/>
                    <a:pt x="9413" y="20844"/>
                  </a:cubicBezTo>
                  <a:cubicBezTo>
                    <a:pt x="9758" y="20844"/>
                    <a:pt x="10104" y="20791"/>
                    <a:pt x="10441" y="20684"/>
                  </a:cubicBezTo>
                  <a:cubicBezTo>
                    <a:pt x="10566" y="20648"/>
                    <a:pt x="10690" y="20602"/>
                    <a:pt x="10812" y="20545"/>
                  </a:cubicBezTo>
                  <a:cubicBezTo>
                    <a:pt x="10813" y="20545"/>
                    <a:pt x="10815" y="20543"/>
                    <a:pt x="10818" y="20543"/>
                  </a:cubicBezTo>
                  <a:cubicBezTo>
                    <a:pt x="11430" y="22316"/>
                    <a:pt x="12949" y="23744"/>
                    <a:pt x="14755" y="24245"/>
                  </a:cubicBezTo>
                  <a:cubicBezTo>
                    <a:pt x="15247" y="24381"/>
                    <a:pt x="15756" y="24447"/>
                    <a:pt x="16266" y="24447"/>
                  </a:cubicBezTo>
                  <a:cubicBezTo>
                    <a:pt x="17493" y="24447"/>
                    <a:pt x="18723" y="24063"/>
                    <a:pt x="19719" y="23345"/>
                  </a:cubicBezTo>
                  <a:cubicBezTo>
                    <a:pt x="19828" y="23268"/>
                    <a:pt x="19929" y="23188"/>
                    <a:pt x="20033" y="23101"/>
                  </a:cubicBezTo>
                  <a:cubicBezTo>
                    <a:pt x="20036" y="23101"/>
                    <a:pt x="20036" y="23101"/>
                    <a:pt x="20037" y="23098"/>
                  </a:cubicBezTo>
                  <a:cubicBezTo>
                    <a:pt x="20592" y="23640"/>
                    <a:pt x="21360" y="23953"/>
                    <a:pt x="22136" y="23956"/>
                  </a:cubicBezTo>
                  <a:cubicBezTo>
                    <a:pt x="22140" y="23956"/>
                    <a:pt x="22144" y="23956"/>
                    <a:pt x="22148" y="23956"/>
                  </a:cubicBezTo>
                  <a:cubicBezTo>
                    <a:pt x="22920" y="23956"/>
                    <a:pt x="23699" y="23539"/>
                    <a:pt x="24256" y="23008"/>
                  </a:cubicBezTo>
                  <a:cubicBezTo>
                    <a:pt x="25157" y="24017"/>
                    <a:pt x="26510" y="24590"/>
                    <a:pt x="27858" y="24590"/>
                  </a:cubicBezTo>
                  <a:cubicBezTo>
                    <a:pt x="28250" y="24590"/>
                    <a:pt x="28642" y="24542"/>
                    <a:pt x="29022" y="24441"/>
                  </a:cubicBezTo>
                  <a:cubicBezTo>
                    <a:pt x="30710" y="23996"/>
                    <a:pt x="32093" y="22551"/>
                    <a:pt x="32461" y="20844"/>
                  </a:cubicBezTo>
                  <a:cubicBezTo>
                    <a:pt x="33435" y="20065"/>
                    <a:pt x="33922" y="19113"/>
                    <a:pt x="33926" y="17868"/>
                  </a:cubicBezTo>
                  <a:cubicBezTo>
                    <a:pt x="33928" y="16965"/>
                    <a:pt x="33660" y="16017"/>
                    <a:pt x="33145" y="15269"/>
                  </a:cubicBezTo>
                  <a:cubicBezTo>
                    <a:pt x="32951" y="14982"/>
                    <a:pt x="32718" y="14726"/>
                    <a:pt x="32452" y="14510"/>
                  </a:cubicBezTo>
                  <a:cubicBezTo>
                    <a:pt x="32453" y="14508"/>
                    <a:pt x="32453" y="14505"/>
                    <a:pt x="32455" y="14504"/>
                  </a:cubicBezTo>
                  <a:cubicBezTo>
                    <a:pt x="32529" y="14396"/>
                    <a:pt x="32597" y="14284"/>
                    <a:pt x="32653" y="14167"/>
                  </a:cubicBezTo>
                  <a:cubicBezTo>
                    <a:pt x="32970" y="13517"/>
                    <a:pt x="33038" y="12746"/>
                    <a:pt x="32823" y="12056"/>
                  </a:cubicBezTo>
                  <a:cubicBezTo>
                    <a:pt x="32570" y="11238"/>
                    <a:pt x="31921" y="10561"/>
                    <a:pt x="31119" y="10256"/>
                  </a:cubicBezTo>
                  <a:cubicBezTo>
                    <a:pt x="31311" y="9159"/>
                    <a:pt x="31036" y="7988"/>
                    <a:pt x="30376" y="7091"/>
                  </a:cubicBezTo>
                  <a:cubicBezTo>
                    <a:pt x="29714" y="6193"/>
                    <a:pt x="28742" y="5509"/>
                    <a:pt x="27640" y="5363"/>
                  </a:cubicBezTo>
                  <a:cubicBezTo>
                    <a:pt x="27637" y="5350"/>
                    <a:pt x="27637" y="5334"/>
                    <a:pt x="27635" y="5320"/>
                  </a:cubicBezTo>
                  <a:cubicBezTo>
                    <a:pt x="27621" y="5179"/>
                    <a:pt x="27600" y="5043"/>
                    <a:pt x="27574" y="4907"/>
                  </a:cubicBezTo>
                  <a:cubicBezTo>
                    <a:pt x="27337" y="3717"/>
                    <a:pt x="26580" y="2637"/>
                    <a:pt x="25531" y="2028"/>
                  </a:cubicBezTo>
                  <a:cubicBezTo>
                    <a:pt x="24884" y="1653"/>
                    <a:pt x="24136" y="1464"/>
                    <a:pt x="23389" y="1464"/>
                  </a:cubicBezTo>
                  <a:cubicBezTo>
                    <a:pt x="22771" y="1464"/>
                    <a:pt x="22153" y="1594"/>
                    <a:pt x="21593" y="1855"/>
                  </a:cubicBezTo>
                  <a:cubicBezTo>
                    <a:pt x="21290" y="1311"/>
                    <a:pt x="20742" y="910"/>
                    <a:pt x="20133" y="786"/>
                  </a:cubicBezTo>
                  <a:cubicBezTo>
                    <a:pt x="19994" y="758"/>
                    <a:pt x="19854" y="744"/>
                    <a:pt x="19715" y="744"/>
                  </a:cubicBezTo>
                  <a:cubicBezTo>
                    <a:pt x="19309" y="744"/>
                    <a:pt x="18909" y="862"/>
                    <a:pt x="18563" y="1084"/>
                  </a:cubicBezTo>
                  <a:cubicBezTo>
                    <a:pt x="18519" y="1112"/>
                    <a:pt x="18476" y="1143"/>
                    <a:pt x="18432" y="1176"/>
                  </a:cubicBezTo>
                  <a:cubicBezTo>
                    <a:pt x="18422" y="1183"/>
                    <a:pt x="18410" y="1192"/>
                    <a:pt x="18400" y="1199"/>
                  </a:cubicBezTo>
                  <a:cubicBezTo>
                    <a:pt x="18294" y="1115"/>
                    <a:pt x="18185" y="1032"/>
                    <a:pt x="18074" y="959"/>
                  </a:cubicBezTo>
                  <a:cubicBezTo>
                    <a:pt x="17184" y="342"/>
                    <a:pt x="16104" y="0"/>
                    <a:pt x="15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56"/>
            <p:cNvSpPr/>
            <p:nvPr/>
          </p:nvSpPr>
          <p:spPr>
            <a:xfrm>
              <a:off x="5982540" y="2499104"/>
              <a:ext cx="1453136" cy="564157"/>
            </a:xfrm>
            <a:custGeom>
              <a:rect b="b" l="l" r="r" t="t"/>
              <a:pathLst>
                <a:path extrusionOk="0" h="13172" w="33928">
                  <a:moveTo>
                    <a:pt x="279" y="1"/>
                  </a:moveTo>
                  <a:lnTo>
                    <a:pt x="279" y="1"/>
                  </a:lnTo>
                  <a:cubicBezTo>
                    <a:pt x="1" y="1212"/>
                    <a:pt x="175" y="2531"/>
                    <a:pt x="818" y="3596"/>
                  </a:cubicBezTo>
                  <a:cubicBezTo>
                    <a:pt x="1672" y="5013"/>
                    <a:pt x="3318" y="5842"/>
                    <a:pt x="4967" y="5842"/>
                  </a:cubicBezTo>
                  <a:cubicBezTo>
                    <a:pt x="5234" y="5842"/>
                    <a:pt x="5502" y="5820"/>
                    <a:pt x="5766" y="5776"/>
                  </a:cubicBezTo>
                  <a:cubicBezTo>
                    <a:pt x="5773" y="6990"/>
                    <a:pt x="6430" y="8180"/>
                    <a:pt x="7452" y="8835"/>
                  </a:cubicBezTo>
                  <a:cubicBezTo>
                    <a:pt x="8054" y="9222"/>
                    <a:pt x="8731" y="9426"/>
                    <a:pt x="9413" y="9426"/>
                  </a:cubicBezTo>
                  <a:cubicBezTo>
                    <a:pt x="9758" y="9426"/>
                    <a:pt x="10104" y="9373"/>
                    <a:pt x="10441" y="9266"/>
                  </a:cubicBezTo>
                  <a:cubicBezTo>
                    <a:pt x="10566" y="9230"/>
                    <a:pt x="10690" y="9184"/>
                    <a:pt x="10812" y="9127"/>
                  </a:cubicBezTo>
                  <a:cubicBezTo>
                    <a:pt x="10813" y="9127"/>
                    <a:pt x="10815" y="9125"/>
                    <a:pt x="10818" y="9125"/>
                  </a:cubicBezTo>
                  <a:cubicBezTo>
                    <a:pt x="11430" y="10898"/>
                    <a:pt x="12949" y="12326"/>
                    <a:pt x="14755" y="12827"/>
                  </a:cubicBezTo>
                  <a:cubicBezTo>
                    <a:pt x="15247" y="12963"/>
                    <a:pt x="15756" y="13029"/>
                    <a:pt x="16266" y="13029"/>
                  </a:cubicBezTo>
                  <a:cubicBezTo>
                    <a:pt x="17493" y="13029"/>
                    <a:pt x="18723" y="12645"/>
                    <a:pt x="19719" y="11927"/>
                  </a:cubicBezTo>
                  <a:cubicBezTo>
                    <a:pt x="19828" y="11850"/>
                    <a:pt x="19929" y="11770"/>
                    <a:pt x="20033" y="11683"/>
                  </a:cubicBezTo>
                  <a:cubicBezTo>
                    <a:pt x="20036" y="11683"/>
                    <a:pt x="20036" y="11683"/>
                    <a:pt x="20037" y="11680"/>
                  </a:cubicBezTo>
                  <a:cubicBezTo>
                    <a:pt x="20592" y="12222"/>
                    <a:pt x="21360" y="12535"/>
                    <a:pt x="22136" y="12538"/>
                  </a:cubicBezTo>
                  <a:cubicBezTo>
                    <a:pt x="22140" y="12538"/>
                    <a:pt x="22144" y="12538"/>
                    <a:pt x="22148" y="12538"/>
                  </a:cubicBezTo>
                  <a:cubicBezTo>
                    <a:pt x="22920" y="12538"/>
                    <a:pt x="23699" y="12121"/>
                    <a:pt x="24256" y="11590"/>
                  </a:cubicBezTo>
                  <a:cubicBezTo>
                    <a:pt x="25157" y="12599"/>
                    <a:pt x="26510" y="13172"/>
                    <a:pt x="27858" y="13172"/>
                  </a:cubicBezTo>
                  <a:cubicBezTo>
                    <a:pt x="28250" y="13172"/>
                    <a:pt x="28642" y="13124"/>
                    <a:pt x="29022" y="13023"/>
                  </a:cubicBezTo>
                  <a:cubicBezTo>
                    <a:pt x="30710" y="12578"/>
                    <a:pt x="32093" y="11133"/>
                    <a:pt x="32461" y="9426"/>
                  </a:cubicBezTo>
                  <a:cubicBezTo>
                    <a:pt x="33435" y="8647"/>
                    <a:pt x="33922" y="7695"/>
                    <a:pt x="33926" y="6450"/>
                  </a:cubicBezTo>
                  <a:cubicBezTo>
                    <a:pt x="33928" y="5547"/>
                    <a:pt x="33660" y="4599"/>
                    <a:pt x="33140" y="3854"/>
                  </a:cubicBezTo>
                  <a:cubicBezTo>
                    <a:pt x="32892" y="4323"/>
                    <a:pt x="32509" y="4727"/>
                    <a:pt x="32040" y="4983"/>
                  </a:cubicBezTo>
                  <a:cubicBezTo>
                    <a:pt x="31585" y="5236"/>
                    <a:pt x="31105" y="5407"/>
                    <a:pt x="30616" y="5407"/>
                  </a:cubicBezTo>
                  <a:cubicBezTo>
                    <a:pt x="30390" y="5407"/>
                    <a:pt x="30162" y="5370"/>
                    <a:pt x="29934" y="5289"/>
                  </a:cubicBezTo>
                  <a:cubicBezTo>
                    <a:pt x="29413" y="6692"/>
                    <a:pt x="28057" y="7750"/>
                    <a:pt x="26568" y="7911"/>
                  </a:cubicBezTo>
                  <a:cubicBezTo>
                    <a:pt x="26431" y="7926"/>
                    <a:pt x="26294" y="7934"/>
                    <a:pt x="26157" y="7934"/>
                  </a:cubicBezTo>
                  <a:cubicBezTo>
                    <a:pt x="24802" y="7934"/>
                    <a:pt x="23456" y="7217"/>
                    <a:pt x="22720" y="6072"/>
                  </a:cubicBezTo>
                  <a:cubicBezTo>
                    <a:pt x="22535" y="6487"/>
                    <a:pt x="22078" y="6734"/>
                    <a:pt x="21629" y="6734"/>
                  </a:cubicBezTo>
                  <a:cubicBezTo>
                    <a:pt x="21408" y="6734"/>
                    <a:pt x="21189" y="6674"/>
                    <a:pt x="21005" y="6545"/>
                  </a:cubicBezTo>
                  <a:cubicBezTo>
                    <a:pt x="20366" y="7601"/>
                    <a:pt x="19137" y="8254"/>
                    <a:pt x="17910" y="8254"/>
                  </a:cubicBezTo>
                  <a:cubicBezTo>
                    <a:pt x="17647" y="8254"/>
                    <a:pt x="17384" y="8224"/>
                    <a:pt x="17126" y="8162"/>
                  </a:cubicBezTo>
                  <a:cubicBezTo>
                    <a:pt x="15670" y="7808"/>
                    <a:pt x="14521" y="6442"/>
                    <a:pt x="14424" y="4945"/>
                  </a:cubicBezTo>
                  <a:cubicBezTo>
                    <a:pt x="14246" y="5072"/>
                    <a:pt x="14038" y="5129"/>
                    <a:pt x="13826" y="5129"/>
                  </a:cubicBezTo>
                  <a:cubicBezTo>
                    <a:pt x="13255" y="5129"/>
                    <a:pt x="12661" y="4716"/>
                    <a:pt x="12595" y="4133"/>
                  </a:cubicBezTo>
                  <a:cubicBezTo>
                    <a:pt x="12085" y="4459"/>
                    <a:pt x="11481" y="4626"/>
                    <a:pt x="10877" y="4626"/>
                  </a:cubicBezTo>
                  <a:cubicBezTo>
                    <a:pt x="10419" y="4626"/>
                    <a:pt x="9962" y="4530"/>
                    <a:pt x="9547" y="4336"/>
                  </a:cubicBezTo>
                  <a:cubicBezTo>
                    <a:pt x="8583" y="3887"/>
                    <a:pt x="7881" y="2925"/>
                    <a:pt x="7746" y="1870"/>
                  </a:cubicBezTo>
                  <a:cubicBezTo>
                    <a:pt x="6897" y="2674"/>
                    <a:pt x="5724" y="3104"/>
                    <a:pt x="4557" y="3104"/>
                  </a:cubicBezTo>
                  <a:cubicBezTo>
                    <a:pt x="3952" y="3104"/>
                    <a:pt x="3348" y="2988"/>
                    <a:pt x="2792" y="2749"/>
                  </a:cubicBezTo>
                  <a:cubicBezTo>
                    <a:pt x="1618" y="2241"/>
                    <a:pt x="699" y="1205"/>
                    <a:pt x="279" y="1"/>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56"/>
            <p:cNvSpPr/>
            <p:nvPr/>
          </p:nvSpPr>
          <p:spPr>
            <a:xfrm>
              <a:off x="6053894" y="2051150"/>
              <a:ext cx="1327002" cy="958835"/>
            </a:xfrm>
            <a:custGeom>
              <a:rect b="b" l="l" r="r" t="t"/>
              <a:pathLst>
                <a:path extrusionOk="0" h="22387" w="30983">
                  <a:moveTo>
                    <a:pt x="16762" y="216"/>
                  </a:moveTo>
                  <a:lnTo>
                    <a:pt x="16762" y="216"/>
                  </a:lnTo>
                  <a:cubicBezTo>
                    <a:pt x="16751" y="223"/>
                    <a:pt x="16741" y="231"/>
                    <a:pt x="16730" y="239"/>
                  </a:cubicBezTo>
                  <a:lnTo>
                    <a:pt x="16730" y="239"/>
                  </a:lnTo>
                  <a:cubicBezTo>
                    <a:pt x="16741" y="232"/>
                    <a:pt x="16751" y="225"/>
                    <a:pt x="16762" y="216"/>
                  </a:cubicBezTo>
                  <a:close/>
                  <a:moveTo>
                    <a:pt x="20252" y="2765"/>
                  </a:moveTo>
                  <a:cubicBezTo>
                    <a:pt x="20013" y="2765"/>
                    <a:pt x="20018" y="3142"/>
                    <a:pt x="20265" y="3155"/>
                  </a:cubicBezTo>
                  <a:cubicBezTo>
                    <a:pt x="20892" y="3183"/>
                    <a:pt x="21490" y="3490"/>
                    <a:pt x="21887" y="3971"/>
                  </a:cubicBezTo>
                  <a:cubicBezTo>
                    <a:pt x="21408" y="4080"/>
                    <a:pt x="20937" y="4224"/>
                    <a:pt x="20481" y="4412"/>
                  </a:cubicBezTo>
                  <a:cubicBezTo>
                    <a:pt x="20276" y="4493"/>
                    <a:pt x="20332" y="4802"/>
                    <a:pt x="20513" y="4802"/>
                  </a:cubicBezTo>
                  <a:cubicBezTo>
                    <a:pt x="20535" y="4802"/>
                    <a:pt x="20560" y="4797"/>
                    <a:pt x="20585" y="4787"/>
                  </a:cubicBezTo>
                  <a:cubicBezTo>
                    <a:pt x="21660" y="4352"/>
                    <a:pt x="22802" y="4133"/>
                    <a:pt x="23948" y="4133"/>
                  </a:cubicBezTo>
                  <a:cubicBezTo>
                    <a:pt x="24624" y="4133"/>
                    <a:pt x="25300" y="4209"/>
                    <a:pt x="25965" y="4362"/>
                  </a:cubicBezTo>
                  <a:cubicBezTo>
                    <a:pt x="25950" y="4223"/>
                    <a:pt x="25931" y="4084"/>
                    <a:pt x="25902" y="3949"/>
                  </a:cubicBezTo>
                  <a:cubicBezTo>
                    <a:pt x="25261" y="3811"/>
                    <a:pt x="24608" y="3742"/>
                    <a:pt x="23955" y="3742"/>
                  </a:cubicBezTo>
                  <a:cubicBezTo>
                    <a:pt x="23402" y="3742"/>
                    <a:pt x="22849" y="3791"/>
                    <a:pt x="22304" y="3888"/>
                  </a:cubicBezTo>
                  <a:cubicBezTo>
                    <a:pt x="21837" y="3224"/>
                    <a:pt x="21077" y="2802"/>
                    <a:pt x="20263" y="2766"/>
                  </a:cubicBezTo>
                  <a:cubicBezTo>
                    <a:pt x="20259" y="2766"/>
                    <a:pt x="20255" y="2765"/>
                    <a:pt x="20252" y="2765"/>
                  </a:cubicBezTo>
                  <a:close/>
                  <a:moveTo>
                    <a:pt x="16402" y="0"/>
                  </a:moveTo>
                  <a:cubicBezTo>
                    <a:pt x="15529" y="706"/>
                    <a:pt x="14976" y="1754"/>
                    <a:pt x="14857" y="2875"/>
                  </a:cubicBezTo>
                  <a:cubicBezTo>
                    <a:pt x="14709" y="4268"/>
                    <a:pt x="15274" y="5666"/>
                    <a:pt x="16221" y="6672"/>
                  </a:cubicBezTo>
                  <a:cubicBezTo>
                    <a:pt x="16261" y="6715"/>
                    <a:pt x="16306" y="6733"/>
                    <a:pt x="16351" y="6733"/>
                  </a:cubicBezTo>
                  <a:cubicBezTo>
                    <a:pt x="16498" y="6733"/>
                    <a:pt x="16631" y="6537"/>
                    <a:pt x="16500" y="6396"/>
                  </a:cubicBezTo>
                  <a:cubicBezTo>
                    <a:pt x="15843" y="5698"/>
                    <a:pt x="15395" y="4806"/>
                    <a:pt x="15264" y="3862"/>
                  </a:cubicBezTo>
                  <a:cubicBezTo>
                    <a:pt x="15280" y="3861"/>
                    <a:pt x="15295" y="3861"/>
                    <a:pt x="15311" y="3853"/>
                  </a:cubicBezTo>
                  <a:cubicBezTo>
                    <a:pt x="15743" y="3680"/>
                    <a:pt x="16203" y="3593"/>
                    <a:pt x="16663" y="3593"/>
                  </a:cubicBezTo>
                  <a:cubicBezTo>
                    <a:pt x="17212" y="3593"/>
                    <a:pt x="17760" y="3718"/>
                    <a:pt x="18259" y="3970"/>
                  </a:cubicBezTo>
                  <a:cubicBezTo>
                    <a:pt x="18291" y="3986"/>
                    <a:pt x="18322" y="3993"/>
                    <a:pt x="18352" y="3993"/>
                  </a:cubicBezTo>
                  <a:cubicBezTo>
                    <a:pt x="18530" y="3993"/>
                    <a:pt x="18650" y="3734"/>
                    <a:pt x="18457" y="3635"/>
                  </a:cubicBezTo>
                  <a:cubicBezTo>
                    <a:pt x="17894" y="3351"/>
                    <a:pt x="17270" y="3205"/>
                    <a:pt x="16646" y="3205"/>
                  </a:cubicBezTo>
                  <a:cubicBezTo>
                    <a:pt x="16165" y="3205"/>
                    <a:pt x="15684" y="3292"/>
                    <a:pt x="15231" y="3469"/>
                  </a:cubicBezTo>
                  <a:cubicBezTo>
                    <a:pt x="15225" y="3296"/>
                    <a:pt x="15226" y="3125"/>
                    <a:pt x="15242" y="2947"/>
                  </a:cubicBezTo>
                  <a:cubicBezTo>
                    <a:pt x="15336" y="1889"/>
                    <a:pt x="15883" y="879"/>
                    <a:pt x="16730" y="239"/>
                  </a:cubicBezTo>
                  <a:lnTo>
                    <a:pt x="16730" y="239"/>
                  </a:lnTo>
                  <a:cubicBezTo>
                    <a:pt x="16730" y="239"/>
                    <a:pt x="16729" y="240"/>
                    <a:pt x="16728" y="240"/>
                  </a:cubicBezTo>
                  <a:cubicBezTo>
                    <a:pt x="16625" y="156"/>
                    <a:pt x="16516" y="73"/>
                    <a:pt x="16402" y="0"/>
                  </a:cubicBezTo>
                  <a:close/>
                  <a:moveTo>
                    <a:pt x="9467" y="361"/>
                  </a:moveTo>
                  <a:cubicBezTo>
                    <a:pt x="8063" y="1725"/>
                    <a:pt x="7327" y="3637"/>
                    <a:pt x="7400" y="5560"/>
                  </a:cubicBezTo>
                  <a:cubicBezTo>
                    <a:pt x="7393" y="5562"/>
                    <a:pt x="7385" y="5562"/>
                    <a:pt x="7378" y="5564"/>
                  </a:cubicBezTo>
                  <a:cubicBezTo>
                    <a:pt x="6264" y="6145"/>
                    <a:pt x="5510" y="7280"/>
                    <a:pt x="5379" y="8523"/>
                  </a:cubicBezTo>
                  <a:cubicBezTo>
                    <a:pt x="5367" y="8631"/>
                    <a:pt x="5475" y="8719"/>
                    <a:pt x="5574" y="8722"/>
                  </a:cubicBezTo>
                  <a:cubicBezTo>
                    <a:pt x="5687" y="8722"/>
                    <a:pt x="5758" y="8628"/>
                    <a:pt x="5770" y="8528"/>
                  </a:cubicBezTo>
                  <a:cubicBezTo>
                    <a:pt x="5882" y="7475"/>
                    <a:pt x="6523" y="6521"/>
                    <a:pt x="7430" y="5986"/>
                  </a:cubicBezTo>
                  <a:cubicBezTo>
                    <a:pt x="7493" y="6603"/>
                    <a:pt x="7638" y="7215"/>
                    <a:pt x="7874" y="7808"/>
                  </a:cubicBezTo>
                  <a:cubicBezTo>
                    <a:pt x="7910" y="7899"/>
                    <a:pt x="7990" y="7938"/>
                    <a:pt x="8068" y="7938"/>
                  </a:cubicBezTo>
                  <a:cubicBezTo>
                    <a:pt x="8190" y="7938"/>
                    <a:pt x="8307" y="7844"/>
                    <a:pt x="8250" y="7705"/>
                  </a:cubicBezTo>
                  <a:cubicBezTo>
                    <a:pt x="7718" y="6363"/>
                    <a:pt x="7657" y="4931"/>
                    <a:pt x="8012" y="3608"/>
                  </a:cubicBezTo>
                  <a:cubicBezTo>
                    <a:pt x="8021" y="3607"/>
                    <a:pt x="8029" y="3607"/>
                    <a:pt x="8038" y="3607"/>
                  </a:cubicBezTo>
                  <a:cubicBezTo>
                    <a:pt x="9222" y="3607"/>
                    <a:pt x="9956" y="4708"/>
                    <a:pt x="10594" y="5550"/>
                  </a:cubicBezTo>
                  <a:cubicBezTo>
                    <a:pt x="11211" y="6367"/>
                    <a:pt x="11981" y="7177"/>
                    <a:pt x="13072" y="7220"/>
                  </a:cubicBezTo>
                  <a:cubicBezTo>
                    <a:pt x="13074" y="7221"/>
                    <a:pt x="13077" y="7221"/>
                    <a:pt x="13080" y="7221"/>
                  </a:cubicBezTo>
                  <a:cubicBezTo>
                    <a:pt x="13323" y="7221"/>
                    <a:pt x="13320" y="6839"/>
                    <a:pt x="13072" y="6828"/>
                  </a:cubicBezTo>
                  <a:cubicBezTo>
                    <a:pt x="11878" y="6783"/>
                    <a:pt x="11167" y="5649"/>
                    <a:pt x="10517" y="4800"/>
                  </a:cubicBezTo>
                  <a:cubicBezTo>
                    <a:pt x="9925" y="4026"/>
                    <a:pt x="9155" y="3259"/>
                    <a:pt x="8130" y="3219"/>
                  </a:cubicBezTo>
                  <a:cubicBezTo>
                    <a:pt x="8466" y="2221"/>
                    <a:pt x="9040" y="1300"/>
                    <a:pt x="9834" y="554"/>
                  </a:cubicBezTo>
                  <a:cubicBezTo>
                    <a:pt x="9713" y="486"/>
                    <a:pt x="9591" y="419"/>
                    <a:pt x="9467" y="361"/>
                  </a:cubicBezTo>
                  <a:close/>
                  <a:moveTo>
                    <a:pt x="697" y="4743"/>
                  </a:moveTo>
                  <a:lnTo>
                    <a:pt x="697" y="4743"/>
                  </a:lnTo>
                  <a:cubicBezTo>
                    <a:pt x="552" y="4779"/>
                    <a:pt x="410" y="4833"/>
                    <a:pt x="274" y="4894"/>
                  </a:cubicBezTo>
                  <a:cubicBezTo>
                    <a:pt x="1" y="6739"/>
                    <a:pt x="725" y="8637"/>
                    <a:pt x="2223" y="9803"/>
                  </a:cubicBezTo>
                  <a:cubicBezTo>
                    <a:pt x="2263" y="9834"/>
                    <a:pt x="2308" y="9848"/>
                    <a:pt x="2351" y="9848"/>
                  </a:cubicBezTo>
                  <a:cubicBezTo>
                    <a:pt x="2514" y="9848"/>
                    <a:pt x="2655" y="9651"/>
                    <a:pt x="2497" y="9526"/>
                  </a:cubicBezTo>
                  <a:cubicBezTo>
                    <a:pt x="1859" y="9028"/>
                    <a:pt x="1368" y="8389"/>
                    <a:pt x="1048" y="7683"/>
                  </a:cubicBezTo>
                  <a:cubicBezTo>
                    <a:pt x="1608" y="7291"/>
                    <a:pt x="2277" y="7077"/>
                    <a:pt x="2954" y="7077"/>
                  </a:cubicBezTo>
                  <a:cubicBezTo>
                    <a:pt x="3177" y="7077"/>
                    <a:pt x="3400" y="7100"/>
                    <a:pt x="3621" y="7148"/>
                  </a:cubicBezTo>
                  <a:cubicBezTo>
                    <a:pt x="3637" y="7151"/>
                    <a:pt x="3652" y="7153"/>
                    <a:pt x="3666" y="7153"/>
                  </a:cubicBezTo>
                  <a:cubicBezTo>
                    <a:pt x="3879" y="7153"/>
                    <a:pt x="3956" y="6819"/>
                    <a:pt x="3724" y="6768"/>
                  </a:cubicBezTo>
                  <a:cubicBezTo>
                    <a:pt x="3472" y="6715"/>
                    <a:pt x="3215" y="6689"/>
                    <a:pt x="2958" y="6689"/>
                  </a:cubicBezTo>
                  <a:cubicBezTo>
                    <a:pt x="2230" y="6689"/>
                    <a:pt x="1506" y="6902"/>
                    <a:pt x="897" y="7314"/>
                  </a:cubicBezTo>
                  <a:cubicBezTo>
                    <a:pt x="604" y="6502"/>
                    <a:pt x="526" y="5618"/>
                    <a:pt x="697" y="4743"/>
                  </a:cubicBezTo>
                  <a:close/>
                  <a:moveTo>
                    <a:pt x="13481" y="9536"/>
                  </a:moveTo>
                  <a:cubicBezTo>
                    <a:pt x="13466" y="9536"/>
                    <a:pt x="13450" y="9537"/>
                    <a:pt x="13434" y="9541"/>
                  </a:cubicBezTo>
                  <a:cubicBezTo>
                    <a:pt x="11967" y="9878"/>
                    <a:pt x="10702" y="10828"/>
                    <a:pt x="9857" y="12062"/>
                  </a:cubicBezTo>
                  <a:cubicBezTo>
                    <a:pt x="9364" y="12783"/>
                    <a:pt x="9017" y="13589"/>
                    <a:pt x="8793" y="14429"/>
                  </a:cubicBezTo>
                  <a:cubicBezTo>
                    <a:pt x="8059" y="13481"/>
                    <a:pt x="6938" y="12878"/>
                    <a:pt x="5737" y="12795"/>
                  </a:cubicBezTo>
                  <a:cubicBezTo>
                    <a:pt x="5732" y="12794"/>
                    <a:pt x="5727" y="12794"/>
                    <a:pt x="5722" y="12794"/>
                  </a:cubicBezTo>
                  <a:cubicBezTo>
                    <a:pt x="5485" y="12794"/>
                    <a:pt x="5490" y="13167"/>
                    <a:pt x="5737" y="13183"/>
                  </a:cubicBezTo>
                  <a:cubicBezTo>
                    <a:pt x="6914" y="13267"/>
                    <a:pt x="8022" y="13923"/>
                    <a:pt x="8663" y="14912"/>
                  </a:cubicBezTo>
                  <a:cubicBezTo>
                    <a:pt x="8666" y="14917"/>
                    <a:pt x="8674" y="14920"/>
                    <a:pt x="8676" y="14926"/>
                  </a:cubicBezTo>
                  <a:cubicBezTo>
                    <a:pt x="8546" y="15553"/>
                    <a:pt x="8485" y="16198"/>
                    <a:pt x="8477" y="16835"/>
                  </a:cubicBezTo>
                  <a:cubicBezTo>
                    <a:pt x="8466" y="17805"/>
                    <a:pt x="8586" y="18770"/>
                    <a:pt x="8775" y="19721"/>
                  </a:cubicBezTo>
                  <a:cubicBezTo>
                    <a:pt x="8899" y="19685"/>
                    <a:pt x="9022" y="19637"/>
                    <a:pt x="9146" y="19580"/>
                  </a:cubicBezTo>
                  <a:cubicBezTo>
                    <a:pt x="8820" y="17912"/>
                    <a:pt x="8761" y="16083"/>
                    <a:pt x="9203" y="14436"/>
                  </a:cubicBezTo>
                  <a:cubicBezTo>
                    <a:pt x="9217" y="14441"/>
                    <a:pt x="9229" y="14446"/>
                    <a:pt x="9246" y="14451"/>
                  </a:cubicBezTo>
                  <a:cubicBezTo>
                    <a:pt x="9494" y="14475"/>
                    <a:pt x="9742" y="14487"/>
                    <a:pt x="9990" y="14487"/>
                  </a:cubicBezTo>
                  <a:cubicBezTo>
                    <a:pt x="10584" y="14487"/>
                    <a:pt x="11177" y="14418"/>
                    <a:pt x="11754" y="14284"/>
                  </a:cubicBezTo>
                  <a:cubicBezTo>
                    <a:pt x="11759" y="14305"/>
                    <a:pt x="11769" y="14324"/>
                    <a:pt x="11785" y="14346"/>
                  </a:cubicBezTo>
                  <a:cubicBezTo>
                    <a:pt x="13204" y="16283"/>
                    <a:pt x="15856" y="15749"/>
                    <a:pt x="17896" y="16242"/>
                  </a:cubicBezTo>
                  <a:cubicBezTo>
                    <a:pt x="17914" y="16247"/>
                    <a:pt x="17932" y="16249"/>
                    <a:pt x="17949" y="16249"/>
                  </a:cubicBezTo>
                  <a:cubicBezTo>
                    <a:pt x="18154" y="16249"/>
                    <a:pt x="18226" y="15923"/>
                    <a:pt x="18000" y="15868"/>
                  </a:cubicBezTo>
                  <a:cubicBezTo>
                    <a:pt x="16875" y="15595"/>
                    <a:pt x="15716" y="15652"/>
                    <a:pt x="14582" y="15454"/>
                  </a:cubicBezTo>
                  <a:cubicBezTo>
                    <a:pt x="13671" y="15291"/>
                    <a:pt x="12724" y="14945"/>
                    <a:pt x="12148" y="14185"/>
                  </a:cubicBezTo>
                  <a:cubicBezTo>
                    <a:pt x="13375" y="13830"/>
                    <a:pt x="14517" y="13181"/>
                    <a:pt x="15441" y="12284"/>
                  </a:cubicBezTo>
                  <a:cubicBezTo>
                    <a:pt x="15582" y="12148"/>
                    <a:pt x="15447" y="11952"/>
                    <a:pt x="15295" y="11952"/>
                  </a:cubicBezTo>
                  <a:cubicBezTo>
                    <a:pt x="15251" y="11952"/>
                    <a:pt x="15206" y="11969"/>
                    <a:pt x="15165" y="12008"/>
                  </a:cubicBezTo>
                  <a:cubicBezTo>
                    <a:pt x="13781" y="13351"/>
                    <a:pt x="11897" y="14097"/>
                    <a:pt x="9981" y="14097"/>
                  </a:cubicBezTo>
                  <a:cubicBezTo>
                    <a:pt x="9758" y="14097"/>
                    <a:pt x="9535" y="14087"/>
                    <a:pt x="9312" y="14067"/>
                  </a:cubicBezTo>
                  <a:cubicBezTo>
                    <a:pt x="9693" y="12881"/>
                    <a:pt x="10353" y="11805"/>
                    <a:pt x="11388" y="10969"/>
                  </a:cubicBezTo>
                  <a:cubicBezTo>
                    <a:pt x="12016" y="10461"/>
                    <a:pt x="12750" y="10099"/>
                    <a:pt x="13537" y="9917"/>
                  </a:cubicBezTo>
                  <a:cubicBezTo>
                    <a:pt x="13766" y="9865"/>
                    <a:pt x="13690" y="9536"/>
                    <a:pt x="13481" y="9536"/>
                  </a:cubicBezTo>
                  <a:close/>
                  <a:moveTo>
                    <a:pt x="24373" y="7668"/>
                  </a:moveTo>
                  <a:cubicBezTo>
                    <a:pt x="24229" y="7668"/>
                    <a:pt x="24092" y="7826"/>
                    <a:pt x="24207" y="7968"/>
                  </a:cubicBezTo>
                  <a:cubicBezTo>
                    <a:pt x="24986" y="8927"/>
                    <a:pt x="25337" y="10178"/>
                    <a:pt x="25174" y="11399"/>
                  </a:cubicBezTo>
                  <a:cubicBezTo>
                    <a:pt x="24194" y="11161"/>
                    <a:pt x="23252" y="10813"/>
                    <a:pt x="22435" y="10157"/>
                  </a:cubicBezTo>
                  <a:cubicBezTo>
                    <a:pt x="21655" y="9534"/>
                    <a:pt x="21042" y="8718"/>
                    <a:pt x="20659" y="7796"/>
                  </a:cubicBezTo>
                  <a:cubicBezTo>
                    <a:pt x="20625" y="7713"/>
                    <a:pt x="20555" y="7677"/>
                    <a:pt x="20483" y="7677"/>
                  </a:cubicBezTo>
                  <a:cubicBezTo>
                    <a:pt x="20359" y="7677"/>
                    <a:pt x="20232" y="7785"/>
                    <a:pt x="20293" y="7934"/>
                  </a:cubicBezTo>
                  <a:cubicBezTo>
                    <a:pt x="20831" y="9227"/>
                    <a:pt x="21786" y="10303"/>
                    <a:pt x="22983" y="10999"/>
                  </a:cubicBezTo>
                  <a:cubicBezTo>
                    <a:pt x="22142" y="11792"/>
                    <a:pt x="21004" y="12229"/>
                    <a:pt x="19855" y="12229"/>
                  </a:cubicBezTo>
                  <a:cubicBezTo>
                    <a:pt x="19569" y="12229"/>
                    <a:pt x="19282" y="12202"/>
                    <a:pt x="18999" y="12146"/>
                  </a:cubicBezTo>
                  <a:cubicBezTo>
                    <a:pt x="18984" y="12143"/>
                    <a:pt x="18970" y="12142"/>
                    <a:pt x="18957" y="12142"/>
                  </a:cubicBezTo>
                  <a:cubicBezTo>
                    <a:pt x="18745" y="12142"/>
                    <a:pt x="18698" y="12485"/>
                    <a:pt x="18931" y="12529"/>
                  </a:cubicBezTo>
                  <a:cubicBezTo>
                    <a:pt x="19237" y="12589"/>
                    <a:pt x="19546" y="12618"/>
                    <a:pt x="19853" y="12618"/>
                  </a:cubicBezTo>
                  <a:cubicBezTo>
                    <a:pt x="21143" y="12618"/>
                    <a:pt x="22412" y="12105"/>
                    <a:pt x="23342" y="11190"/>
                  </a:cubicBezTo>
                  <a:cubicBezTo>
                    <a:pt x="23527" y="11283"/>
                    <a:pt x="23719" y="11368"/>
                    <a:pt x="23912" y="11441"/>
                  </a:cubicBezTo>
                  <a:cubicBezTo>
                    <a:pt x="25309" y="11966"/>
                    <a:pt x="26824" y="12059"/>
                    <a:pt x="28265" y="12412"/>
                  </a:cubicBezTo>
                  <a:cubicBezTo>
                    <a:pt x="28256" y="12430"/>
                    <a:pt x="28249" y="12444"/>
                    <a:pt x="28243" y="12460"/>
                  </a:cubicBezTo>
                  <a:cubicBezTo>
                    <a:pt x="27930" y="13764"/>
                    <a:pt x="27051" y="14880"/>
                    <a:pt x="25910" y="15566"/>
                  </a:cubicBezTo>
                  <a:cubicBezTo>
                    <a:pt x="25005" y="16110"/>
                    <a:pt x="23959" y="16359"/>
                    <a:pt x="22912" y="16359"/>
                  </a:cubicBezTo>
                  <a:cubicBezTo>
                    <a:pt x="22409" y="16359"/>
                    <a:pt x="21906" y="16302"/>
                    <a:pt x="21417" y="16193"/>
                  </a:cubicBezTo>
                  <a:cubicBezTo>
                    <a:pt x="21401" y="16189"/>
                    <a:pt x="21386" y="16188"/>
                    <a:pt x="21372" y="16188"/>
                  </a:cubicBezTo>
                  <a:cubicBezTo>
                    <a:pt x="21164" y="16188"/>
                    <a:pt x="21118" y="16527"/>
                    <a:pt x="21346" y="16578"/>
                  </a:cubicBezTo>
                  <a:cubicBezTo>
                    <a:pt x="21853" y="16691"/>
                    <a:pt x="22372" y="16749"/>
                    <a:pt x="22891" y="16749"/>
                  </a:cubicBezTo>
                  <a:cubicBezTo>
                    <a:pt x="23889" y="16749"/>
                    <a:pt x="24883" y="16534"/>
                    <a:pt x="25774" y="16081"/>
                  </a:cubicBezTo>
                  <a:lnTo>
                    <a:pt x="25774" y="16081"/>
                  </a:lnTo>
                  <a:cubicBezTo>
                    <a:pt x="26273" y="17338"/>
                    <a:pt x="26152" y="18776"/>
                    <a:pt x="25452" y="19939"/>
                  </a:cubicBezTo>
                  <a:cubicBezTo>
                    <a:pt x="25364" y="20082"/>
                    <a:pt x="25495" y="20204"/>
                    <a:pt x="25630" y="20204"/>
                  </a:cubicBezTo>
                  <a:cubicBezTo>
                    <a:pt x="25696" y="20204"/>
                    <a:pt x="25764" y="20175"/>
                    <a:pt x="25806" y="20104"/>
                  </a:cubicBezTo>
                  <a:cubicBezTo>
                    <a:pt x="26564" y="18846"/>
                    <a:pt x="26680" y="17249"/>
                    <a:pt x="26120" y="15890"/>
                  </a:cubicBezTo>
                  <a:cubicBezTo>
                    <a:pt x="26123" y="15887"/>
                    <a:pt x="26131" y="15886"/>
                    <a:pt x="26135" y="15880"/>
                  </a:cubicBezTo>
                  <a:cubicBezTo>
                    <a:pt x="27365" y="15141"/>
                    <a:pt x="28288" y="13927"/>
                    <a:pt x="28627" y="12526"/>
                  </a:cubicBezTo>
                  <a:cubicBezTo>
                    <a:pt x="28628" y="12520"/>
                    <a:pt x="28627" y="12514"/>
                    <a:pt x="28628" y="12505"/>
                  </a:cubicBezTo>
                  <a:cubicBezTo>
                    <a:pt x="29001" y="12612"/>
                    <a:pt x="29371" y="12739"/>
                    <a:pt x="29729" y="12904"/>
                  </a:cubicBezTo>
                  <a:cubicBezTo>
                    <a:pt x="30103" y="13074"/>
                    <a:pt x="30463" y="13285"/>
                    <a:pt x="30783" y="13542"/>
                  </a:cubicBezTo>
                  <a:cubicBezTo>
                    <a:pt x="30856" y="13433"/>
                    <a:pt x="30924" y="13321"/>
                    <a:pt x="30982" y="13203"/>
                  </a:cubicBezTo>
                  <a:cubicBezTo>
                    <a:pt x="30126" y="12555"/>
                    <a:pt x="29040" y="12183"/>
                    <a:pt x="27983" y="11954"/>
                  </a:cubicBezTo>
                  <a:cubicBezTo>
                    <a:pt x="27182" y="11783"/>
                    <a:pt x="26359" y="11662"/>
                    <a:pt x="25555" y="11488"/>
                  </a:cubicBezTo>
                  <a:cubicBezTo>
                    <a:pt x="25742" y="10163"/>
                    <a:pt x="25370" y="8785"/>
                    <a:pt x="24524" y="7742"/>
                  </a:cubicBezTo>
                  <a:cubicBezTo>
                    <a:pt x="24481" y="7690"/>
                    <a:pt x="24427" y="7668"/>
                    <a:pt x="24373" y="7668"/>
                  </a:cubicBezTo>
                  <a:close/>
                  <a:moveTo>
                    <a:pt x="17080" y="17973"/>
                  </a:moveTo>
                  <a:cubicBezTo>
                    <a:pt x="17012" y="17973"/>
                    <a:pt x="16948" y="18011"/>
                    <a:pt x="16924" y="18100"/>
                  </a:cubicBezTo>
                  <a:cubicBezTo>
                    <a:pt x="16706" y="18921"/>
                    <a:pt x="16733" y="19766"/>
                    <a:pt x="16967" y="20544"/>
                  </a:cubicBezTo>
                  <a:cubicBezTo>
                    <a:pt x="16928" y="20546"/>
                    <a:pt x="16889" y="20547"/>
                    <a:pt x="16851" y="20547"/>
                  </a:cubicBezTo>
                  <a:cubicBezTo>
                    <a:pt x="15996" y="20547"/>
                    <a:pt x="15225" y="20011"/>
                    <a:pt x="14928" y="19185"/>
                  </a:cubicBezTo>
                  <a:cubicBezTo>
                    <a:pt x="14900" y="19103"/>
                    <a:pt x="14839" y="19069"/>
                    <a:pt x="14775" y="19069"/>
                  </a:cubicBezTo>
                  <a:cubicBezTo>
                    <a:pt x="14653" y="19069"/>
                    <a:pt x="14519" y="19194"/>
                    <a:pt x="14575" y="19347"/>
                  </a:cubicBezTo>
                  <a:cubicBezTo>
                    <a:pt x="14919" y="20316"/>
                    <a:pt x="15854" y="20937"/>
                    <a:pt x="16854" y="20937"/>
                  </a:cubicBezTo>
                  <a:cubicBezTo>
                    <a:pt x="16935" y="20937"/>
                    <a:pt x="17016" y="20933"/>
                    <a:pt x="17097" y="20925"/>
                  </a:cubicBezTo>
                  <a:cubicBezTo>
                    <a:pt x="17313" y="21466"/>
                    <a:pt x="17637" y="21967"/>
                    <a:pt x="18053" y="22386"/>
                  </a:cubicBezTo>
                  <a:cubicBezTo>
                    <a:pt x="18162" y="22311"/>
                    <a:pt x="18266" y="22229"/>
                    <a:pt x="18367" y="22140"/>
                  </a:cubicBezTo>
                  <a:cubicBezTo>
                    <a:pt x="17963" y="21739"/>
                    <a:pt x="17646" y="21259"/>
                    <a:pt x="17439" y="20736"/>
                  </a:cubicBezTo>
                  <a:cubicBezTo>
                    <a:pt x="17449" y="20668"/>
                    <a:pt x="17423" y="20593"/>
                    <a:pt x="17368" y="20550"/>
                  </a:cubicBezTo>
                  <a:cubicBezTo>
                    <a:pt x="17121" y="19820"/>
                    <a:pt x="17081" y="19023"/>
                    <a:pt x="17289" y="18238"/>
                  </a:cubicBezTo>
                  <a:cubicBezTo>
                    <a:pt x="17330" y="18086"/>
                    <a:pt x="17199" y="17973"/>
                    <a:pt x="17080" y="179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256"/>
          <p:cNvGrpSpPr/>
          <p:nvPr/>
        </p:nvGrpSpPr>
        <p:grpSpPr>
          <a:xfrm>
            <a:off x="4943967" y="253451"/>
            <a:ext cx="3841582" cy="4816134"/>
            <a:chOff x="5650450" y="454150"/>
            <a:chExt cx="2788200" cy="3886800"/>
          </a:xfrm>
        </p:grpSpPr>
        <p:sp>
          <p:nvSpPr>
            <p:cNvPr id="4411" name="Google Shape;4411;p256"/>
            <p:cNvSpPr/>
            <p:nvPr/>
          </p:nvSpPr>
          <p:spPr>
            <a:xfrm>
              <a:off x="5650450" y="454150"/>
              <a:ext cx="2788200" cy="3886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12" name="Google Shape;4412;p256"/>
            <p:cNvPicPr preferRelativeResize="0"/>
            <p:nvPr/>
          </p:nvPicPr>
          <p:blipFill>
            <a:blip r:embed="rId3">
              <a:alphaModFix/>
            </a:blip>
            <a:stretch>
              <a:fillRect/>
            </a:stretch>
          </p:blipFill>
          <p:spPr>
            <a:xfrm>
              <a:off x="5914050" y="611575"/>
              <a:ext cx="2240151" cy="3486177"/>
            </a:xfrm>
            <a:prstGeom prst="rect">
              <a:avLst/>
            </a:prstGeom>
            <a:noFill/>
            <a:ln>
              <a:noFill/>
            </a:ln>
          </p:spPr>
        </p:pic>
      </p:grpSp>
      <p:pic>
        <p:nvPicPr>
          <p:cNvPr id="4413" name="Google Shape;4413;p256"/>
          <p:cNvPicPr preferRelativeResize="0"/>
          <p:nvPr/>
        </p:nvPicPr>
        <p:blipFill>
          <a:blip r:embed="rId4">
            <a:alphaModFix/>
          </a:blip>
          <a:stretch>
            <a:fillRect/>
          </a:stretch>
        </p:blipFill>
        <p:spPr>
          <a:xfrm rot="-1394395">
            <a:off x="1124225" y="1013400"/>
            <a:ext cx="618800" cy="618799"/>
          </a:xfrm>
          <a:prstGeom prst="rect">
            <a:avLst/>
          </a:prstGeom>
          <a:noFill/>
          <a:ln>
            <a:noFill/>
          </a:ln>
        </p:spPr>
      </p:pic>
      <p:pic>
        <p:nvPicPr>
          <p:cNvPr id="4414" name="Google Shape;4414;p256"/>
          <p:cNvPicPr preferRelativeResize="0"/>
          <p:nvPr/>
        </p:nvPicPr>
        <p:blipFill>
          <a:blip r:embed="rId4">
            <a:alphaModFix/>
          </a:blip>
          <a:stretch>
            <a:fillRect/>
          </a:stretch>
        </p:blipFill>
        <p:spPr>
          <a:xfrm rot="3308373">
            <a:off x="3918200" y="2239550"/>
            <a:ext cx="618800" cy="618799"/>
          </a:xfrm>
          <a:prstGeom prst="rect">
            <a:avLst/>
          </a:prstGeom>
          <a:noFill/>
          <a:ln>
            <a:noFill/>
          </a:ln>
        </p:spPr>
      </p:pic>
      <p:pic>
        <p:nvPicPr>
          <p:cNvPr id="4415" name="Google Shape;4415;p256"/>
          <p:cNvPicPr preferRelativeResize="0"/>
          <p:nvPr/>
        </p:nvPicPr>
        <p:blipFill>
          <a:blip r:embed="rId5">
            <a:alphaModFix/>
          </a:blip>
          <a:stretch>
            <a:fillRect/>
          </a:stretch>
        </p:blipFill>
        <p:spPr>
          <a:xfrm>
            <a:off x="3080088" y="1344176"/>
            <a:ext cx="618798" cy="618798"/>
          </a:xfrm>
          <a:prstGeom prst="rect">
            <a:avLst/>
          </a:prstGeom>
          <a:noFill/>
          <a:ln>
            <a:noFill/>
          </a:ln>
        </p:spPr>
      </p:pic>
      <p:pic>
        <p:nvPicPr>
          <p:cNvPr id="4416" name="Google Shape;4416;p256"/>
          <p:cNvPicPr preferRelativeResize="0"/>
          <p:nvPr/>
        </p:nvPicPr>
        <p:blipFill>
          <a:blip r:embed="rId5">
            <a:alphaModFix/>
          </a:blip>
          <a:stretch>
            <a:fillRect/>
          </a:stretch>
        </p:blipFill>
        <p:spPr>
          <a:xfrm rot="1602160">
            <a:off x="795272" y="2203173"/>
            <a:ext cx="495752" cy="495752"/>
          </a:xfrm>
          <a:prstGeom prst="rect">
            <a:avLst/>
          </a:prstGeom>
          <a:noFill/>
          <a:ln>
            <a:noFill/>
          </a:ln>
        </p:spPr>
      </p:pic>
      <p:pic>
        <p:nvPicPr>
          <p:cNvPr id="4417" name="Google Shape;4417;p256"/>
          <p:cNvPicPr preferRelativeResize="0"/>
          <p:nvPr/>
        </p:nvPicPr>
        <p:blipFill>
          <a:blip r:embed="rId6">
            <a:alphaModFix/>
          </a:blip>
          <a:stretch>
            <a:fillRect/>
          </a:stretch>
        </p:blipFill>
        <p:spPr>
          <a:xfrm>
            <a:off x="2197951" y="622029"/>
            <a:ext cx="554683" cy="61875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1" name="Shape 4421"/>
        <p:cNvGrpSpPr/>
        <p:nvPr/>
      </p:nvGrpSpPr>
      <p:grpSpPr>
        <a:xfrm>
          <a:off x="0" y="0"/>
          <a:ext cx="0" cy="0"/>
          <a:chOff x="0" y="0"/>
          <a:chExt cx="0" cy="0"/>
        </a:xfrm>
      </p:grpSpPr>
      <p:sp>
        <p:nvSpPr>
          <p:cNvPr id="4422" name="Google Shape;4422;p257"/>
          <p:cNvSpPr txBox="1"/>
          <p:nvPr>
            <p:ph type="title"/>
          </p:nvPr>
        </p:nvSpPr>
        <p:spPr>
          <a:xfrm>
            <a:off x="2042550" y="64470"/>
            <a:ext cx="5058900" cy="110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800"/>
              <a:t>IQ Games and Puzzles</a:t>
            </a:r>
            <a:endParaRPr sz="3800"/>
          </a:p>
        </p:txBody>
      </p:sp>
      <p:sp>
        <p:nvSpPr>
          <p:cNvPr id="4423" name="Google Shape;4423;p257"/>
          <p:cNvSpPr txBox="1"/>
          <p:nvPr>
            <p:ph idx="1" type="subTitle"/>
          </p:nvPr>
        </p:nvSpPr>
        <p:spPr>
          <a:xfrm>
            <a:off x="3599900" y="1169375"/>
            <a:ext cx="3096300" cy="359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Our Puzzles page will look similar to this, with the main difference being that it will have a smaller selection of games. On our game page, because it is more centered around the brain and its function, we will include what part of the brain is being worked for each different game, and other facts about the brain’s function during different creative activities.</a:t>
            </a:r>
            <a:endParaRPr>
              <a:solidFill>
                <a:schemeClr val="lt2"/>
              </a:solidFill>
            </a:endParaRPr>
          </a:p>
          <a:p>
            <a:pPr indent="0" lvl="0" marL="0" rtl="0" algn="l">
              <a:spcBef>
                <a:spcPts val="0"/>
              </a:spcBef>
              <a:spcAft>
                <a:spcPts val="0"/>
              </a:spcAft>
              <a:buNone/>
            </a:pPr>
            <a:r>
              <a:t/>
            </a:r>
            <a:endParaRPr>
              <a:solidFill>
                <a:schemeClr val="lt2"/>
              </a:solidFill>
            </a:endParaRPr>
          </a:p>
        </p:txBody>
      </p:sp>
      <p:sp>
        <p:nvSpPr>
          <p:cNvPr id="4424" name="Google Shape;4424;p257"/>
          <p:cNvSpPr/>
          <p:nvPr/>
        </p:nvSpPr>
        <p:spPr>
          <a:xfrm>
            <a:off x="713250" y="4761745"/>
            <a:ext cx="7717500" cy="46500"/>
          </a:xfrm>
          <a:prstGeom prst="rect">
            <a:avLst/>
          </a:prstGeom>
          <a:gradFill>
            <a:gsLst>
              <a:gs pos="0">
                <a:schemeClr val="lt2"/>
              </a:gs>
              <a:gs pos="100000">
                <a:schemeClr val="accen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5" name="Google Shape;4425;p257"/>
          <p:cNvGrpSpPr/>
          <p:nvPr/>
        </p:nvGrpSpPr>
        <p:grpSpPr>
          <a:xfrm>
            <a:off x="6476726" y="1311932"/>
            <a:ext cx="2602080" cy="3307275"/>
            <a:chOff x="5955579" y="1143547"/>
            <a:chExt cx="2400664" cy="3051273"/>
          </a:xfrm>
        </p:grpSpPr>
        <p:sp>
          <p:nvSpPr>
            <p:cNvPr id="4426" name="Google Shape;4426;p257"/>
            <p:cNvSpPr/>
            <p:nvPr/>
          </p:nvSpPr>
          <p:spPr>
            <a:xfrm>
              <a:off x="5955579" y="1552571"/>
              <a:ext cx="1884037" cy="2642250"/>
            </a:xfrm>
            <a:custGeom>
              <a:rect b="b" l="l" r="r" t="t"/>
              <a:pathLst>
                <a:path extrusionOk="0" h="39877" w="28434">
                  <a:moveTo>
                    <a:pt x="11626" y="0"/>
                  </a:moveTo>
                  <a:cubicBezTo>
                    <a:pt x="10632" y="331"/>
                    <a:pt x="9736" y="786"/>
                    <a:pt x="8941" y="1321"/>
                  </a:cubicBezTo>
                  <a:cubicBezTo>
                    <a:pt x="6578" y="2904"/>
                    <a:pt x="4895" y="5319"/>
                    <a:pt x="4099" y="8046"/>
                  </a:cubicBezTo>
                  <a:cubicBezTo>
                    <a:pt x="3937" y="8599"/>
                    <a:pt x="3828" y="9029"/>
                    <a:pt x="3813" y="9137"/>
                  </a:cubicBezTo>
                  <a:cubicBezTo>
                    <a:pt x="3615" y="10621"/>
                    <a:pt x="3870" y="12158"/>
                    <a:pt x="3540" y="13622"/>
                  </a:cubicBezTo>
                  <a:cubicBezTo>
                    <a:pt x="3133" y="15429"/>
                    <a:pt x="1891" y="16924"/>
                    <a:pt x="574" y="18225"/>
                  </a:cubicBezTo>
                  <a:cubicBezTo>
                    <a:pt x="313" y="18480"/>
                    <a:pt x="31" y="18769"/>
                    <a:pt x="15" y="19134"/>
                  </a:cubicBezTo>
                  <a:cubicBezTo>
                    <a:pt x="1" y="19460"/>
                    <a:pt x="203" y="19752"/>
                    <a:pt x="423" y="19997"/>
                  </a:cubicBezTo>
                  <a:cubicBezTo>
                    <a:pt x="952" y="20595"/>
                    <a:pt x="1623" y="21070"/>
                    <a:pt x="2363" y="21377"/>
                  </a:cubicBezTo>
                  <a:cubicBezTo>
                    <a:pt x="2167" y="21822"/>
                    <a:pt x="1969" y="22267"/>
                    <a:pt x="1769" y="22715"/>
                  </a:cubicBezTo>
                  <a:cubicBezTo>
                    <a:pt x="1695" y="22881"/>
                    <a:pt x="1622" y="23052"/>
                    <a:pt x="1638" y="23232"/>
                  </a:cubicBezTo>
                  <a:cubicBezTo>
                    <a:pt x="1669" y="23501"/>
                    <a:pt x="1897" y="23702"/>
                    <a:pt x="2111" y="23862"/>
                  </a:cubicBezTo>
                  <a:cubicBezTo>
                    <a:pt x="2305" y="24004"/>
                    <a:pt x="2505" y="24140"/>
                    <a:pt x="2711" y="24263"/>
                  </a:cubicBezTo>
                  <a:cubicBezTo>
                    <a:pt x="2598" y="24490"/>
                    <a:pt x="2406" y="24691"/>
                    <a:pt x="2233" y="24884"/>
                  </a:cubicBezTo>
                  <a:cubicBezTo>
                    <a:pt x="1993" y="25160"/>
                    <a:pt x="1762" y="25509"/>
                    <a:pt x="1842" y="25868"/>
                  </a:cubicBezTo>
                  <a:cubicBezTo>
                    <a:pt x="1898" y="26126"/>
                    <a:pt x="2105" y="26319"/>
                    <a:pt x="2284" y="26512"/>
                  </a:cubicBezTo>
                  <a:cubicBezTo>
                    <a:pt x="2917" y="27213"/>
                    <a:pt x="3297" y="28144"/>
                    <a:pt x="3338" y="29086"/>
                  </a:cubicBezTo>
                  <a:cubicBezTo>
                    <a:pt x="3368" y="29919"/>
                    <a:pt x="3169" y="30844"/>
                    <a:pt x="3650" y="31520"/>
                  </a:cubicBezTo>
                  <a:cubicBezTo>
                    <a:pt x="3918" y="31892"/>
                    <a:pt x="4351" y="32114"/>
                    <a:pt x="4800" y="32204"/>
                  </a:cubicBezTo>
                  <a:cubicBezTo>
                    <a:pt x="5005" y="32246"/>
                    <a:pt x="5213" y="32262"/>
                    <a:pt x="5421" y="32262"/>
                  </a:cubicBezTo>
                  <a:cubicBezTo>
                    <a:pt x="5670" y="32262"/>
                    <a:pt x="5919" y="32239"/>
                    <a:pt x="6165" y="32212"/>
                  </a:cubicBezTo>
                  <a:cubicBezTo>
                    <a:pt x="7204" y="32092"/>
                    <a:pt x="8215" y="31861"/>
                    <a:pt x="9203" y="31550"/>
                  </a:cubicBezTo>
                  <a:lnTo>
                    <a:pt x="9203" y="31550"/>
                  </a:lnTo>
                  <a:cubicBezTo>
                    <a:pt x="9214" y="32677"/>
                    <a:pt x="9175" y="33801"/>
                    <a:pt x="9091" y="34922"/>
                  </a:cubicBezTo>
                  <a:lnTo>
                    <a:pt x="9095" y="34922"/>
                  </a:lnTo>
                  <a:lnTo>
                    <a:pt x="9091" y="34926"/>
                  </a:lnTo>
                  <a:cubicBezTo>
                    <a:pt x="8982" y="36396"/>
                    <a:pt x="8788" y="37857"/>
                    <a:pt x="8509" y="39304"/>
                  </a:cubicBezTo>
                  <a:lnTo>
                    <a:pt x="8493" y="39438"/>
                  </a:lnTo>
                  <a:cubicBezTo>
                    <a:pt x="9670" y="39739"/>
                    <a:pt x="10927" y="39877"/>
                    <a:pt x="12209" y="39877"/>
                  </a:cubicBezTo>
                  <a:cubicBezTo>
                    <a:pt x="17939" y="39877"/>
                    <a:pt x="24150" y="37123"/>
                    <a:pt x="25741" y="33939"/>
                  </a:cubicBezTo>
                  <a:cubicBezTo>
                    <a:pt x="25181" y="32427"/>
                    <a:pt x="24579" y="29358"/>
                    <a:pt x="24246" y="27777"/>
                  </a:cubicBezTo>
                  <a:cubicBezTo>
                    <a:pt x="24297" y="26901"/>
                    <a:pt x="24585" y="26028"/>
                    <a:pt x="24972" y="25232"/>
                  </a:cubicBezTo>
                  <a:cubicBezTo>
                    <a:pt x="25300" y="24548"/>
                    <a:pt x="25697" y="23898"/>
                    <a:pt x="26082" y="23241"/>
                  </a:cubicBezTo>
                  <a:cubicBezTo>
                    <a:pt x="26082" y="23241"/>
                    <a:pt x="26084" y="23240"/>
                    <a:pt x="26090" y="23227"/>
                  </a:cubicBezTo>
                  <a:cubicBezTo>
                    <a:pt x="26133" y="23154"/>
                    <a:pt x="26177" y="23081"/>
                    <a:pt x="26216" y="23007"/>
                  </a:cubicBezTo>
                  <a:cubicBezTo>
                    <a:pt x="26235" y="22984"/>
                    <a:pt x="26253" y="22953"/>
                    <a:pt x="26269" y="22920"/>
                  </a:cubicBezTo>
                  <a:cubicBezTo>
                    <a:pt x="26475" y="22553"/>
                    <a:pt x="26827" y="21889"/>
                    <a:pt x="27221" y="21006"/>
                  </a:cubicBezTo>
                  <a:cubicBezTo>
                    <a:pt x="27621" y="20115"/>
                    <a:pt x="28061" y="19003"/>
                    <a:pt x="28433" y="17756"/>
                  </a:cubicBezTo>
                  <a:lnTo>
                    <a:pt x="11626" y="17756"/>
                  </a:lnTo>
                  <a:lnTo>
                    <a:pt x="11626"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257"/>
            <p:cNvSpPr/>
            <p:nvPr/>
          </p:nvSpPr>
          <p:spPr>
            <a:xfrm>
              <a:off x="7696293" y="2944430"/>
              <a:ext cx="63146" cy="126755"/>
            </a:xfrm>
            <a:custGeom>
              <a:rect b="b" l="l" r="r" t="t"/>
              <a:pathLst>
                <a:path extrusionOk="0" h="1913" w="953">
                  <a:moveTo>
                    <a:pt x="953" y="0"/>
                  </a:moveTo>
                  <a:cubicBezTo>
                    <a:pt x="557" y="882"/>
                    <a:pt x="204" y="1549"/>
                    <a:pt x="0" y="1912"/>
                  </a:cubicBezTo>
                  <a:cubicBezTo>
                    <a:pt x="160" y="1638"/>
                    <a:pt x="315" y="1361"/>
                    <a:pt x="460" y="1082"/>
                  </a:cubicBezTo>
                  <a:cubicBezTo>
                    <a:pt x="637" y="735"/>
                    <a:pt x="802" y="374"/>
                    <a:pt x="953" y="0"/>
                  </a:cubicBezTo>
                  <a:close/>
                </a:path>
              </a:pathLst>
            </a:custGeom>
            <a:solidFill>
              <a:srgbClr val="93A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257"/>
            <p:cNvSpPr/>
            <p:nvPr/>
          </p:nvSpPr>
          <p:spPr>
            <a:xfrm>
              <a:off x="7684433" y="3077016"/>
              <a:ext cx="8349" cy="14577"/>
            </a:xfrm>
            <a:custGeom>
              <a:rect b="b" l="l" r="r" t="t"/>
              <a:pathLst>
                <a:path extrusionOk="0" h="220" w="126">
                  <a:moveTo>
                    <a:pt x="126" y="0"/>
                  </a:moveTo>
                  <a:cubicBezTo>
                    <a:pt x="95" y="57"/>
                    <a:pt x="69" y="103"/>
                    <a:pt x="48" y="140"/>
                  </a:cubicBezTo>
                  <a:lnTo>
                    <a:pt x="48" y="140"/>
                  </a:lnTo>
                  <a:cubicBezTo>
                    <a:pt x="75" y="95"/>
                    <a:pt x="101" y="48"/>
                    <a:pt x="126" y="0"/>
                  </a:cubicBezTo>
                  <a:close/>
                  <a:moveTo>
                    <a:pt x="48" y="140"/>
                  </a:moveTo>
                  <a:cubicBezTo>
                    <a:pt x="33" y="167"/>
                    <a:pt x="16" y="193"/>
                    <a:pt x="1" y="220"/>
                  </a:cubicBezTo>
                  <a:cubicBezTo>
                    <a:pt x="10" y="205"/>
                    <a:pt x="27" y="178"/>
                    <a:pt x="48" y="140"/>
                  </a:cubicBezTo>
                  <a:close/>
                </a:path>
              </a:pathLst>
            </a:custGeom>
            <a:solidFill>
              <a:srgbClr val="93A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57"/>
            <p:cNvSpPr/>
            <p:nvPr/>
          </p:nvSpPr>
          <p:spPr>
            <a:xfrm>
              <a:off x="6768853" y="1729816"/>
              <a:ext cx="587064" cy="956397"/>
            </a:xfrm>
            <a:custGeom>
              <a:rect b="b" l="l" r="r" t="t"/>
              <a:pathLst>
                <a:path extrusionOk="0" h="14434" w="8860">
                  <a:moveTo>
                    <a:pt x="4752" y="1"/>
                  </a:moveTo>
                  <a:cubicBezTo>
                    <a:pt x="3598" y="1"/>
                    <a:pt x="2666" y="936"/>
                    <a:pt x="2666" y="2087"/>
                  </a:cubicBezTo>
                  <a:cubicBezTo>
                    <a:pt x="2666" y="2702"/>
                    <a:pt x="2929" y="3253"/>
                    <a:pt x="3355" y="3635"/>
                  </a:cubicBezTo>
                  <a:cubicBezTo>
                    <a:pt x="3609" y="3867"/>
                    <a:pt x="3740" y="4202"/>
                    <a:pt x="3740" y="4543"/>
                  </a:cubicBezTo>
                  <a:lnTo>
                    <a:pt x="3740" y="4934"/>
                  </a:lnTo>
                  <a:lnTo>
                    <a:pt x="1" y="4934"/>
                  </a:lnTo>
                  <a:lnTo>
                    <a:pt x="1" y="14434"/>
                  </a:lnTo>
                  <a:lnTo>
                    <a:pt x="8859" y="14434"/>
                  </a:lnTo>
                  <a:lnTo>
                    <a:pt x="8859" y="12655"/>
                  </a:lnTo>
                  <a:cubicBezTo>
                    <a:pt x="8788" y="12686"/>
                    <a:pt x="8729" y="12727"/>
                    <a:pt x="8681" y="12778"/>
                  </a:cubicBezTo>
                  <a:cubicBezTo>
                    <a:pt x="8164" y="13353"/>
                    <a:pt x="7426" y="13680"/>
                    <a:pt x="6657" y="13680"/>
                  </a:cubicBezTo>
                  <a:cubicBezTo>
                    <a:pt x="5914" y="13680"/>
                    <a:pt x="5219" y="13388"/>
                    <a:pt x="4701" y="12859"/>
                  </a:cubicBezTo>
                  <a:cubicBezTo>
                    <a:pt x="4185" y="12327"/>
                    <a:pt x="3910" y="11628"/>
                    <a:pt x="3926" y="10886"/>
                  </a:cubicBezTo>
                  <a:cubicBezTo>
                    <a:pt x="3966" y="9450"/>
                    <a:pt x="5161" y="8256"/>
                    <a:pt x="6599" y="8225"/>
                  </a:cubicBezTo>
                  <a:lnTo>
                    <a:pt x="6648" y="8225"/>
                  </a:lnTo>
                  <a:cubicBezTo>
                    <a:pt x="7398" y="8225"/>
                    <a:pt x="8118" y="8534"/>
                    <a:pt x="8625" y="9069"/>
                  </a:cubicBezTo>
                  <a:cubicBezTo>
                    <a:pt x="8672" y="9117"/>
                    <a:pt x="8753" y="9189"/>
                    <a:pt x="8858" y="9239"/>
                  </a:cubicBezTo>
                  <a:lnTo>
                    <a:pt x="8858" y="4934"/>
                  </a:lnTo>
                  <a:lnTo>
                    <a:pt x="5761" y="4935"/>
                  </a:lnTo>
                  <a:lnTo>
                    <a:pt x="5761" y="4544"/>
                  </a:lnTo>
                  <a:cubicBezTo>
                    <a:pt x="5761" y="4184"/>
                    <a:pt x="5928" y="3849"/>
                    <a:pt x="6191" y="3598"/>
                  </a:cubicBezTo>
                  <a:cubicBezTo>
                    <a:pt x="6597" y="3207"/>
                    <a:pt x="6846" y="2651"/>
                    <a:pt x="6833" y="2043"/>
                  </a:cubicBezTo>
                  <a:cubicBezTo>
                    <a:pt x="6811" y="946"/>
                    <a:pt x="5901" y="28"/>
                    <a:pt x="4803" y="1"/>
                  </a:cubicBezTo>
                  <a:close/>
                </a:path>
              </a:pathLst>
            </a:cu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57"/>
            <p:cNvSpPr/>
            <p:nvPr/>
          </p:nvSpPr>
          <p:spPr>
            <a:xfrm>
              <a:off x="6596312" y="1143547"/>
              <a:ext cx="767953" cy="931881"/>
            </a:xfrm>
            <a:custGeom>
              <a:rect b="b" l="l" r="r" t="t"/>
              <a:pathLst>
                <a:path extrusionOk="0" h="14064" w="11590">
                  <a:moveTo>
                    <a:pt x="2310" y="0"/>
                  </a:moveTo>
                  <a:cubicBezTo>
                    <a:pt x="2135" y="0"/>
                    <a:pt x="1958" y="23"/>
                    <a:pt x="1783" y="70"/>
                  </a:cubicBezTo>
                  <a:lnTo>
                    <a:pt x="1738" y="85"/>
                  </a:lnTo>
                  <a:cubicBezTo>
                    <a:pt x="627" y="413"/>
                    <a:pt x="1" y="1575"/>
                    <a:pt x="328" y="2677"/>
                  </a:cubicBezTo>
                  <a:cubicBezTo>
                    <a:pt x="502" y="3269"/>
                    <a:pt x="915" y="3722"/>
                    <a:pt x="1427" y="3968"/>
                  </a:cubicBezTo>
                  <a:cubicBezTo>
                    <a:pt x="1738" y="4115"/>
                    <a:pt x="1958" y="4400"/>
                    <a:pt x="2057" y="4730"/>
                  </a:cubicBezTo>
                  <a:lnTo>
                    <a:pt x="2167" y="5101"/>
                  </a:lnTo>
                  <a:lnTo>
                    <a:pt x="579" y="5573"/>
                  </a:lnTo>
                  <a:lnTo>
                    <a:pt x="3102" y="14064"/>
                  </a:lnTo>
                  <a:lnTo>
                    <a:pt x="6024" y="13196"/>
                  </a:lnTo>
                  <a:cubicBezTo>
                    <a:pt x="5973" y="13138"/>
                    <a:pt x="5918" y="13093"/>
                    <a:pt x="5854" y="13062"/>
                  </a:cubicBezTo>
                  <a:cubicBezTo>
                    <a:pt x="5156" y="12729"/>
                    <a:pt x="4631" y="12113"/>
                    <a:pt x="4413" y="11377"/>
                  </a:cubicBezTo>
                  <a:cubicBezTo>
                    <a:pt x="3984" y="9936"/>
                    <a:pt x="4807" y="8411"/>
                    <a:pt x="6254" y="7984"/>
                  </a:cubicBezTo>
                  <a:lnTo>
                    <a:pt x="6318" y="7966"/>
                  </a:lnTo>
                  <a:cubicBezTo>
                    <a:pt x="6546" y="7905"/>
                    <a:pt x="6777" y="7876"/>
                    <a:pt x="7005" y="7876"/>
                  </a:cubicBezTo>
                  <a:cubicBezTo>
                    <a:pt x="8164" y="7876"/>
                    <a:pt x="9259" y="8629"/>
                    <a:pt x="9626" y="9770"/>
                  </a:cubicBezTo>
                  <a:cubicBezTo>
                    <a:pt x="9857" y="10499"/>
                    <a:pt x="9772" y="11296"/>
                    <a:pt x="9397" y="11960"/>
                  </a:cubicBezTo>
                  <a:cubicBezTo>
                    <a:pt x="9361" y="12021"/>
                    <a:pt x="9313" y="12116"/>
                    <a:pt x="9293" y="12220"/>
                  </a:cubicBezTo>
                  <a:lnTo>
                    <a:pt x="11590" y="11538"/>
                  </a:lnTo>
                  <a:lnTo>
                    <a:pt x="10952" y="9394"/>
                  </a:lnTo>
                  <a:lnTo>
                    <a:pt x="10745" y="8692"/>
                  </a:lnTo>
                  <a:lnTo>
                    <a:pt x="9072" y="3051"/>
                  </a:lnTo>
                  <a:lnTo>
                    <a:pt x="4102" y="4523"/>
                  </a:lnTo>
                  <a:lnTo>
                    <a:pt x="3993" y="4151"/>
                  </a:lnTo>
                  <a:cubicBezTo>
                    <a:pt x="3890" y="3807"/>
                    <a:pt x="3957" y="3437"/>
                    <a:pt x="4136" y="3120"/>
                  </a:cubicBezTo>
                  <a:cubicBezTo>
                    <a:pt x="4413" y="2632"/>
                    <a:pt x="4495" y="2028"/>
                    <a:pt x="4310" y="1448"/>
                  </a:cubicBezTo>
                  <a:cubicBezTo>
                    <a:pt x="4031" y="577"/>
                    <a:pt x="3194" y="0"/>
                    <a:pt x="2310" y="0"/>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57"/>
            <p:cNvSpPr/>
            <p:nvPr/>
          </p:nvSpPr>
          <p:spPr>
            <a:xfrm>
              <a:off x="7069806" y="2099084"/>
              <a:ext cx="1286438" cy="586931"/>
            </a:xfrm>
            <a:custGeom>
              <a:rect b="b" l="l" r="r" t="t"/>
              <a:pathLst>
                <a:path extrusionOk="0" h="8858" w="19415">
                  <a:moveTo>
                    <a:pt x="11408" y="0"/>
                  </a:moveTo>
                  <a:cubicBezTo>
                    <a:pt x="11437" y="69"/>
                    <a:pt x="11479" y="131"/>
                    <a:pt x="11532" y="178"/>
                  </a:cubicBezTo>
                  <a:cubicBezTo>
                    <a:pt x="12104" y="694"/>
                    <a:pt x="12436" y="1434"/>
                    <a:pt x="12436" y="2203"/>
                  </a:cubicBezTo>
                  <a:cubicBezTo>
                    <a:pt x="12436" y="3709"/>
                    <a:pt x="11210" y="4934"/>
                    <a:pt x="9704" y="4934"/>
                  </a:cubicBezTo>
                  <a:cubicBezTo>
                    <a:pt x="9682" y="4934"/>
                    <a:pt x="9662" y="4932"/>
                    <a:pt x="9639" y="4932"/>
                  </a:cubicBezTo>
                  <a:cubicBezTo>
                    <a:pt x="8201" y="4897"/>
                    <a:pt x="7010" y="3701"/>
                    <a:pt x="6984" y="2264"/>
                  </a:cubicBezTo>
                  <a:cubicBezTo>
                    <a:pt x="6965" y="1499"/>
                    <a:pt x="7272" y="759"/>
                    <a:pt x="7824" y="230"/>
                  </a:cubicBezTo>
                  <a:cubicBezTo>
                    <a:pt x="7875" y="184"/>
                    <a:pt x="7945" y="105"/>
                    <a:pt x="7996" y="2"/>
                  </a:cubicBezTo>
                  <a:lnTo>
                    <a:pt x="4959" y="2"/>
                  </a:lnTo>
                  <a:lnTo>
                    <a:pt x="4959" y="4367"/>
                  </a:lnTo>
                  <a:lnTo>
                    <a:pt x="4567" y="4367"/>
                  </a:lnTo>
                  <a:cubicBezTo>
                    <a:pt x="4207" y="4367"/>
                    <a:pt x="3872" y="4199"/>
                    <a:pt x="3619" y="3936"/>
                  </a:cubicBezTo>
                  <a:cubicBezTo>
                    <a:pt x="3241" y="3536"/>
                    <a:pt x="2699" y="3291"/>
                    <a:pt x="2106" y="3291"/>
                  </a:cubicBezTo>
                  <a:lnTo>
                    <a:pt x="2067" y="3291"/>
                  </a:lnTo>
                  <a:cubicBezTo>
                    <a:pt x="972" y="3315"/>
                    <a:pt x="56" y="4227"/>
                    <a:pt x="28" y="5325"/>
                  </a:cubicBezTo>
                  <a:cubicBezTo>
                    <a:pt x="1" y="6501"/>
                    <a:pt x="944" y="7460"/>
                    <a:pt x="2115" y="7460"/>
                  </a:cubicBezTo>
                  <a:cubicBezTo>
                    <a:pt x="2727" y="7460"/>
                    <a:pt x="3279" y="7197"/>
                    <a:pt x="3663" y="6771"/>
                  </a:cubicBezTo>
                  <a:cubicBezTo>
                    <a:pt x="3890" y="6518"/>
                    <a:pt x="4230" y="6387"/>
                    <a:pt x="4570" y="6387"/>
                  </a:cubicBezTo>
                  <a:lnTo>
                    <a:pt x="4960" y="6387"/>
                  </a:lnTo>
                  <a:lnTo>
                    <a:pt x="4960" y="8858"/>
                  </a:lnTo>
                  <a:lnTo>
                    <a:pt x="14457" y="8858"/>
                  </a:lnTo>
                  <a:lnTo>
                    <a:pt x="14457" y="4798"/>
                  </a:lnTo>
                  <a:lnTo>
                    <a:pt x="14847" y="4798"/>
                  </a:lnTo>
                  <a:cubicBezTo>
                    <a:pt x="15209" y="4798"/>
                    <a:pt x="15543" y="4966"/>
                    <a:pt x="15796" y="5229"/>
                  </a:cubicBezTo>
                  <a:cubicBezTo>
                    <a:pt x="16174" y="5624"/>
                    <a:pt x="16710" y="5870"/>
                    <a:pt x="17304" y="5870"/>
                  </a:cubicBezTo>
                  <a:lnTo>
                    <a:pt x="17347" y="5870"/>
                  </a:lnTo>
                  <a:cubicBezTo>
                    <a:pt x="18443" y="5851"/>
                    <a:pt x="19359" y="4938"/>
                    <a:pt x="19387" y="3840"/>
                  </a:cubicBezTo>
                  <a:cubicBezTo>
                    <a:pt x="19415" y="2663"/>
                    <a:pt x="18471" y="1703"/>
                    <a:pt x="17301" y="1702"/>
                  </a:cubicBezTo>
                  <a:cubicBezTo>
                    <a:pt x="16689" y="1702"/>
                    <a:pt x="16136" y="1965"/>
                    <a:pt x="15752" y="2389"/>
                  </a:cubicBezTo>
                  <a:cubicBezTo>
                    <a:pt x="15526" y="2644"/>
                    <a:pt x="15185" y="2775"/>
                    <a:pt x="14845" y="2775"/>
                  </a:cubicBezTo>
                  <a:lnTo>
                    <a:pt x="14454" y="2775"/>
                  </a:lnTo>
                  <a:lnTo>
                    <a:pt x="144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57"/>
            <p:cNvSpPr/>
            <p:nvPr/>
          </p:nvSpPr>
          <p:spPr>
            <a:xfrm>
              <a:off x="7398124" y="1427074"/>
              <a:ext cx="629404" cy="956728"/>
            </a:xfrm>
            <a:custGeom>
              <a:rect b="b" l="l" r="r" t="t"/>
              <a:pathLst>
                <a:path extrusionOk="0" h="14439" w="9499">
                  <a:moveTo>
                    <a:pt x="7919" y="0"/>
                  </a:moveTo>
                  <a:lnTo>
                    <a:pt x="7919" y="390"/>
                  </a:lnTo>
                  <a:cubicBezTo>
                    <a:pt x="7919" y="731"/>
                    <a:pt x="8049" y="1070"/>
                    <a:pt x="8304" y="1297"/>
                  </a:cubicBezTo>
                  <a:cubicBezTo>
                    <a:pt x="8727" y="1681"/>
                    <a:pt x="8993" y="2233"/>
                    <a:pt x="8993" y="2845"/>
                  </a:cubicBezTo>
                  <a:cubicBezTo>
                    <a:pt x="8993" y="4001"/>
                    <a:pt x="8060" y="4936"/>
                    <a:pt x="6907" y="4936"/>
                  </a:cubicBezTo>
                  <a:cubicBezTo>
                    <a:pt x="6889" y="4936"/>
                    <a:pt x="6872" y="4933"/>
                    <a:pt x="6856" y="4933"/>
                  </a:cubicBezTo>
                  <a:cubicBezTo>
                    <a:pt x="6327" y="4919"/>
                    <a:pt x="5841" y="4701"/>
                    <a:pt x="5476" y="4354"/>
                  </a:cubicBezTo>
                  <a:cubicBezTo>
                    <a:pt x="5434" y="4315"/>
                    <a:pt x="5395" y="4275"/>
                    <a:pt x="5355" y="4231"/>
                  </a:cubicBezTo>
                  <a:cubicBezTo>
                    <a:pt x="5318" y="4187"/>
                    <a:pt x="5281" y="4139"/>
                    <a:pt x="5245" y="4096"/>
                  </a:cubicBezTo>
                  <a:cubicBezTo>
                    <a:pt x="5210" y="4052"/>
                    <a:pt x="5181" y="4008"/>
                    <a:pt x="5155" y="3965"/>
                  </a:cubicBezTo>
                  <a:cubicBezTo>
                    <a:pt x="4953" y="3652"/>
                    <a:pt x="4830" y="3287"/>
                    <a:pt x="4823" y="2896"/>
                  </a:cubicBezTo>
                  <a:cubicBezTo>
                    <a:pt x="4810" y="2286"/>
                    <a:pt x="5057" y="1730"/>
                    <a:pt x="5464" y="1342"/>
                  </a:cubicBezTo>
                  <a:cubicBezTo>
                    <a:pt x="5729" y="1090"/>
                    <a:pt x="5896" y="756"/>
                    <a:pt x="5896" y="394"/>
                  </a:cubicBezTo>
                  <a:lnTo>
                    <a:pt x="5896" y="3"/>
                  </a:lnTo>
                  <a:lnTo>
                    <a:pt x="1" y="3"/>
                  </a:lnTo>
                  <a:lnTo>
                    <a:pt x="1" y="5243"/>
                  </a:lnTo>
                  <a:lnTo>
                    <a:pt x="387" y="5243"/>
                  </a:lnTo>
                  <a:cubicBezTo>
                    <a:pt x="730" y="5243"/>
                    <a:pt x="1066" y="5112"/>
                    <a:pt x="1296" y="4859"/>
                  </a:cubicBezTo>
                  <a:cubicBezTo>
                    <a:pt x="1677" y="4436"/>
                    <a:pt x="2229" y="4170"/>
                    <a:pt x="2844" y="4170"/>
                  </a:cubicBezTo>
                  <a:cubicBezTo>
                    <a:pt x="4015" y="4170"/>
                    <a:pt x="4956" y="5129"/>
                    <a:pt x="4931" y="6306"/>
                  </a:cubicBezTo>
                  <a:cubicBezTo>
                    <a:pt x="4902" y="7403"/>
                    <a:pt x="3986" y="8316"/>
                    <a:pt x="2888" y="8340"/>
                  </a:cubicBezTo>
                  <a:lnTo>
                    <a:pt x="2850" y="8340"/>
                  </a:lnTo>
                  <a:cubicBezTo>
                    <a:pt x="2257" y="8340"/>
                    <a:pt x="1718" y="8094"/>
                    <a:pt x="1335" y="7694"/>
                  </a:cubicBezTo>
                  <a:cubicBezTo>
                    <a:pt x="1084" y="7431"/>
                    <a:pt x="749" y="7264"/>
                    <a:pt x="387" y="7264"/>
                  </a:cubicBezTo>
                  <a:lnTo>
                    <a:pt x="1" y="7264"/>
                  </a:lnTo>
                  <a:lnTo>
                    <a:pt x="1" y="9501"/>
                  </a:lnTo>
                  <a:lnTo>
                    <a:pt x="3739" y="9501"/>
                  </a:lnTo>
                  <a:lnTo>
                    <a:pt x="3739" y="9891"/>
                  </a:lnTo>
                  <a:cubicBezTo>
                    <a:pt x="3739" y="10253"/>
                    <a:pt x="3571" y="10587"/>
                    <a:pt x="3308" y="10839"/>
                  </a:cubicBezTo>
                  <a:cubicBezTo>
                    <a:pt x="2903" y="11229"/>
                    <a:pt x="2654" y="11785"/>
                    <a:pt x="2666" y="12392"/>
                  </a:cubicBezTo>
                  <a:cubicBezTo>
                    <a:pt x="2686" y="13489"/>
                    <a:pt x="3599" y="14408"/>
                    <a:pt x="4697" y="14434"/>
                  </a:cubicBezTo>
                  <a:cubicBezTo>
                    <a:pt x="4714" y="14434"/>
                    <a:pt x="4730" y="14439"/>
                    <a:pt x="4745" y="14439"/>
                  </a:cubicBezTo>
                  <a:cubicBezTo>
                    <a:pt x="5902" y="14439"/>
                    <a:pt x="6835" y="13501"/>
                    <a:pt x="6835" y="12348"/>
                  </a:cubicBezTo>
                  <a:cubicBezTo>
                    <a:pt x="6835" y="11735"/>
                    <a:pt x="6572" y="11183"/>
                    <a:pt x="6146" y="10800"/>
                  </a:cubicBezTo>
                  <a:cubicBezTo>
                    <a:pt x="5892" y="10570"/>
                    <a:pt x="5761" y="10233"/>
                    <a:pt x="5761" y="9894"/>
                  </a:cubicBezTo>
                  <a:lnTo>
                    <a:pt x="5761" y="9503"/>
                  </a:lnTo>
                  <a:lnTo>
                    <a:pt x="9499" y="9503"/>
                  </a:lnTo>
                  <a:lnTo>
                    <a:pt x="9499" y="3"/>
                  </a:lnTo>
                  <a:lnTo>
                    <a:pt x="9498" y="3"/>
                  </a:lnTo>
                  <a:lnTo>
                    <a:pt x="9498" y="0"/>
                  </a:lnTo>
                  <a:close/>
                </a:path>
              </a:pathLst>
            </a:custGeom>
            <a:gradFill>
              <a:gsLst>
                <a:gs pos="0">
                  <a:schemeClr val="accent4"/>
                </a:gs>
                <a:gs pos="100000">
                  <a:schemeClr val="accent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57"/>
            <p:cNvSpPr/>
            <p:nvPr/>
          </p:nvSpPr>
          <p:spPr>
            <a:xfrm>
              <a:off x="7076564" y="2512149"/>
              <a:ext cx="450899" cy="621718"/>
            </a:xfrm>
            <a:custGeom>
              <a:rect b="b" l="l" r="r" t="t"/>
              <a:pathLst>
                <a:path extrusionOk="0" h="9383" w="6805">
                  <a:moveTo>
                    <a:pt x="3825" y="0"/>
                  </a:moveTo>
                  <a:cubicBezTo>
                    <a:pt x="2898" y="0"/>
                    <a:pt x="1986" y="442"/>
                    <a:pt x="1366" y="1125"/>
                  </a:cubicBezTo>
                  <a:cubicBezTo>
                    <a:pt x="616" y="1950"/>
                    <a:pt x="259" y="3038"/>
                    <a:pt x="147" y="4131"/>
                  </a:cubicBezTo>
                  <a:lnTo>
                    <a:pt x="147" y="4134"/>
                  </a:lnTo>
                  <a:cubicBezTo>
                    <a:pt x="35" y="4729"/>
                    <a:pt x="1" y="5338"/>
                    <a:pt x="44" y="5941"/>
                  </a:cubicBezTo>
                  <a:cubicBezTo>
                    <a:pt x="114" y="6862"/>
                    <a:pt x="329" y="7913"/>
                    <a:pt x="943" y="8634"/>
                  </a:cubicBezTo>
                  <a:cubicBezTo>
                    <a:pt x="1374" y="9139"/>
                    <a:pt x="2022" y="9383"/>
                    <a:pt x="2673" y="9383"/>
                  </a:cubicBezTo>
                  <a:cubicBezTo>
                    <a:pt x="2933" y="9383"/>
                    <a:pt x="3193" y="9344"/>
                    <a:pt x="3440" y="9268"/>
                  </a:cubicBezTo>
                  <a:cubicBezTo>
                    <a:pt x="4378" y="8980"/>
                    <a:pt x="5095" y="8240"/>
                    <a:pt x="5570" y="7406"/>
                  </a:cubicBezTo>
                  <a:cubicBezTo>
                    <a:pt x="6107" y="6474"/>
                    <a:pt x="6491" y="5369"/>
                    <a:pt x="6654" y="4309"/>
                  </a:cubicBezTo>
                  <a:cubicBezTo>
                    <a:pt x="6805" y="3327"/>
                    <a:pt x="6726" y="2308"/>
                    <a:pt x="6223" y="1430"/>
                  </a:cubicBezTo>
                  <a:cubicBezTo>
                    <a:pt x="5777" y="665"/>
                    <a:pt x="5035" y="119"/>
                    <a:pt x="4146" y="18"/>
                  </a:cubicBezTo>
                  <a:cubicBezTo>
                    <a:pt x="4039" y="6"/>
                    <a:pt x="3932" y="0"/>
                    <a:pt x="3825"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57"/>
            <p:cNvSpPr/>
            <p:nvPr/>
          </p:nvSpPr>
          <p:spPr>
            <a:xfrm>
              <a:off x="6558213" y="2493000"/>
              <a:ext cx="1000990" cy="1373437"/>
            </a:xfrm>
            <a:custGeom>
              <a:rect b="b" l="l" r="r" t="t"/>
              <a:pathLst>
                <a:path extrusionOk="0" h="20728" w="15107">
                  <a:moveTo>
                    <a:pt x="11795" y="1"/>
                  </a:moveTo>
                  <a:cubicBezTo>
                    <a:pt x="11213" y="1"/>
                    <a:pt x="10624" y="150"/>
                    <a:pt x="10100" y="424"/>
                  </a:cubicBezTo>
                  <a:cubicBezTo>
                    <a:pt x="8950" y="1023"/>
                    <a:pt x="8236" y="2178"/>
                    <a:pt x="7886" y="3406"/>
                  </a:cubicBezTo>
                  <a:lnTo>
                    <a:pt x="2533" y="3406"/>
                  </a:lnTo>
                  <a:cubicBezTo>
                    <a:pt x="2257" y="3406"/>
                    <a:pt x="2257" y="3834"/>
                    <a:pt x="2533" y="3834"/>
                  </a:cubicBezTo>
                  <a:lnTo>
                    <a:pt x="7778" y="3834"/>
                  </a:lnTo>
                  <a:cubicBezTo>
                    <a:pt x="7755" y="3951"/>
                    <a:pt x="7730" y="4066"/>
                    <a:pt x="7712" y="4179"/>
                  </a:cubicBezTo>
                  <a:cubicBezTo>
                    <a:pt x="7685" y="4342"/>
                    <a:pt x="7823" y="4449"/>
                    <a:pt x="7947" y="4449"/>
                  </a:cubicBezTo>
                  <a:cubicBezTo>
                    <a:pt x="8030" y="4449"/>
                    <a:pt x="8106" y="4402"/>
                    <a:pt x="8123" y="4294"/>
                  </a:cubicBezTo>
                  <a:cubicBezTo>
                    <a:pt x="8318" y="3099"/>
                    <a:pt x="8824" y="1902"/>
                    <a:pt x="9792" y="1130"/>
                  </a:cubicBezTo>
                  <a:cubicBezTo>
                    <a:pt x="10349" y="688"/>
                    <a:pt x="11082" y="420"/>
                    <a:pt x="11803" y="420"/>
                  </a:cubicBezTo>
                  <a:cubicBezTo>
                    <a:pt x="12258" y="420"/>
                    <a:pt x="12709" y="526"/>
                    <a:pt x="13108" y="764"/>
                  </a:cubicBezTo>
                  <a:cubicBezTo>
                    <a:pt x="14213" y="1418"/>
                    <a:pt x="14612" y="2775"/>
                    <a:pt x="14541" y="3991"/>
                  </a:cubicBezTo>
                  <a:cubicBezTo>
                    <a:pt x="14466" y="5288"/>
                    <a:pt x="13994" y="6684"/>
                    <a:pt x="13263" y="7759"/>
                  </a:cubicBezTo>
                  <a:cubicBezTo>
                    <a:pt x="12618" y="8705"/>
                    <a:pt x="11555" y="9450"/>
                    <a:pt x="10407" y="9450"/>
                  </a:cubicBezTo>
                  <a:cubicBezTo>
                    <a:pt x="10164" y="9450"/>
                    <a:pt x="9917" y="9417"/>
                    <a:pt x="9670" y="9345"/>
                  </a:cubicBezTo>
                  <a:cubicBezTo>
                    <a:pt x="9648" y="9338"/>
                    <a:pt x="9627" y="9335"/>
                    <a:pt x="9607" y="9335"/>
                  </a:cubicBezTo>
                  <a:cubicBezTo>
                    <a:pt x="9389" y="9335"/>
                    <a:pt x="9313" y="9687"/>
                    <a:pt x="9555" y="9758"/>
                  </a:cubicBezTo>
                  <a:cubicBezTo>
                    <a:pt x="9834" y="9838"/>
                    <a:pt x="10115" y="9876"/>
                    <a:pt x="10394" y="9876"/>
                  </a:cubicBezTo>
                  <a:cubicBezTo>
                    <a:pt x="11471" y="9876"/>
                    <a:pt x="12514" y="9315"/>
                    <a:pt x="13225" y="8501"/>
                  </a:cubicBezTo>
                  <a:cubicBezTo>
                    <a:pt x="14184" y="7405"/>
                    <a:pt x="14737" y="5877"/>
                    <a:pt x="14926" y="4449"/>
                  </a:cubicBezTo>
                  <a:cubicBezTo>
                    <a:pt x="15106" y="3094"/>
                    <a:pt x="14808" y="1569"/>
                    <a:pt x="13702" y="659"/>
                  </a:cubicBezTo>
                  <a:cubicBezTo>
                    <a:pt x="13151" y="206"/>
                    <a:pt x="12477" y="1"/>
                    <a:pt x="11795" y="1"/>
                  </a:cubicBezTo>
                  <a:close/>
                  <a:moveTo>
                    <a:pt x="7973" y="13516"/>
                  </a:moveTo>
                  <a:cubicBezTo>
                    <a:pt x="5459" y="15005"/>
                    <a:pt x="2873" y="16492"/>
                    <a:pt x="111" y="17354"/>
                  </a:cubicBezTo>
                  <a:cubicBezTo>
                    <a:pt x="122" y="18481"/>
                    <a:pt x="86" y="19603"/>
                    <a:pt x="0" y="20727"/>
                  </a:cubicBezTo>
                  <a:cubicBezTo>
                    <a:pt x="5225" y="19718"/>
                    <a:pt x="7973" y="13516"/>
                    <a:pt x="7973" y="135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57"/>
            <p:cNvSpPr/>
            <p:nvPr/>
          </p:nvSpPr>
          <p:spPr>
            <a:xfrm>
              <a:off x="6385957" y="2893446"/>
              <a:ext cx="418971" cy="381744"/>
            </a:xfrm>
            <a:custGeom>
              <a:rect b="b" l="l" r="r" t="t"/>
              <a:pathLst>
                <a:path extrusionOk="0" h="6614" w="7259">
                  <a:moveTo>
                    <a:pt x="3630" y="1"/>
                  </a:moveTo>
                  <a:cubicBezTo>
                    <a:pt x="2784" y="1"/>
                    <a:pt x="1937" y="323"/>
                    <a:pt x="1292" y="969"/>
                  </a:cubicBezTo>
                  <a:cubicBezTo>
                    <a:pt x="1" y="2260"/>
                    <a:pt x="1" y="4354"/>
                    <a:pt x="1292" y="5645"/>
                  </a:cubicBezTo>
                  <a:cubicBezTo>
                    <a:pt x="1937" y="6290"/>
                    <a:pt x="2784" y="6613"/>
                    <a:pt x="3630" y="6613"/>
                  </a:cubicBezTo>
                  <a:cubicBezTo>
                    <a:pt x="4476" y="6613"/>
                    <a:pt x="5322" y="6290"/>
                    <a:pt x="5968" y="5645"/>
                  </a:cubicBezTo>
                  <a:cubicBezTo>
                    <a:pt x="7259" y="4354"/>
                    <a:pt x="7259" y="2260"/>
                    <a:pt x="5968" y="969"/>
                  </a:cubicBezTo>
                  <a:cubicBezTo>
                    <a:pt x="5322" y="323"/>
                    <a:pt x="4476" y="1"/>
                    <a:pt x="36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6" name="Google Shape;4436;p257"/>
          <p:cNvSpPr/>
          <p:nvPr/>
        </p:nvSpPr>
        <p:spPr>
          <a:xfrm flipH="1" rot="147442">
            <a:off x="1162339" y="1235850"/>
            <a:ext cx="256457" cy="185819"/>
          </a:xfrm>
          <a:custGeom>
            <a:rect b="b" l="l" r="r" t="t"/>
            <a:pathLst>
              <a:path extrusionOk="0" h="8662" w="11952">
                <a:moveTo>
                  <a:pt x="9018" y="0"/>
                </a:moveTo>
                <a:cubicBezTo>
                  <a:pt x="8101" y="0"/>
                  <a:pt x="6806" y="738"/>
                  <a:pt x="5741" y="2600"/>
                </a:cubicBezTo>
                <a:cubicBezTo>
                  <a:pt x="4106" y="783"/>
                  <a:pt x="3216" y="444"/>
                  <a:pt x="2757" y="444"/>
                </a:cubicBezTo>
                <a:cubicBezTo>
                  <a:pt x="2619" y="444"/>
                  <a:pt x="2520" y="475"/>
                  <a:pt x="2451" y="505"/>
                </a:cubicBezTo>
                <a:cubicBezTo>
                  <a:pt x="1346" y="991"/>
                  <a:pt x="1" y="2647"/>
                  <a:pt x="2792" y="6556"/>
                </a:cubicBezTo>
                <a:cubicBezTo>
                  <a:pt x="3698" y="7824"/>
                  <a:pt x="4954" y="8401"/>
                  <a:pt x="5675" y="8661"/>
                </a:cubicBezTo>
                <a:cubicBezTo>
                  <a:pt x="6455" y="8238"/>
                  <a:pt x="7554" y="7491"/>
                  <a:pt x="8412" y="6225"/>
                </a:cubicBezTo>
                <a:cubicBezTo>
                  <a:pt x="10244" y="3515"/>
                  <a:pt x="11952" y="519"/>
                  <a:pt x="9298" y="25"/>
                </a:cubicBezTo>
                <a:cubicBezTo>
                  <a:pt x="9210" y="9"/>
                  <a:pt x="9116" y="0"/>
                  <a:pt x="9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57"/>
          <p:cNvSpPr/>
          <p:nvPr/>
        </p:nvSpPr>
        <p:spPr>
          <a:xfrm rot="719841">
            <a:off x="1858998" y="1119782"/>
            <a:ext cx="189866" cy="189894"/>
          </a:xfrm>
          <a:custGeom>
            <a:rect b="b" l="l" r="r" t="t"/>
            <a:pathLst>
              <a:path extrusionOk="0" h="6925" w="6924">
                <a:moveTo>
                  <a:pt x="3497" y="1"/>
                </a:moveTo>
                <a:lnTo>
                  <a:pt x="1796" y="428"/>
                </a:lnTo>
                <a:lnTo>
                  <a:pt x="2396" y="2826"/>
                </a:lnTo>
                <a:lnTo>
                  <a:pt x="0" y="3429"/>
                </a:lnTo>
                <a:lnTo>
                  <a:pt x="426" y="5130"/>
                </a:lnTo>
                <a:lnTo>
                  <a:pt x="2824" y="4528"/>
                </a:lnTo>
                <a:lnTo>
                  <a:pt x="3427" y="6924"/>
                </a:lnTo>
                <a:lnTo>
                  <a:pt x="5132" y="6495"/>
                </a:lnTo>
                <a:lnTo>
                  <a:pt x="4526" y="4098"/>
                </a:lnTo>
                <a:lnTo>
                  <a:pt x="6924" y="3497"/>
                </a:lnTo>
                <a:lnTo>
                  <a:pt x="6496" y="1795"/>
                </a:lnTo>
                <a:lnTo>
                  <a:pt x="4100" y="2398"/>
                </a:ln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38" name="Google Shape;4438;p257"/>
          <p:cNvPicPr preferRelativeResize="0"/>
          <p:nvPr/>
        </p:nvPicPr>
        <p:blipFill>
          <a:blip r:embed="rId3">
            <a:alphaModFix/>
          </a:blip>
          <a:stretch>
            <a:fillRect/>
          </a:stretch>
        </p:blipFill>
        <p:spPr>
          <a:xfrm>
            <a:off x="170146" y="1427075"/>
            <a:ext cx="3223049" cy="3535524"/>
          </a:xfrm>
          <a:prstGeom prst="rect">
            <a:avLst/>
          </a:prstGeom>
          <a:noFill/>
          <a:ln>
            <a:noFill/>
          </a:ln>
        </p:spPr>
      </p:pic>
      <p:pic>
        <p:nvPicPr>
          <p:cNvPr id="4439" name="Google Shape;4439;p257"/>
          <p:cNvPicPr preferRelativeResize="0"/>
          <p:nvPr/>
        </p:nvPicPr>
        <p:blipFill>
          <a:blip r:embed="rId4">
            <a:alphaModFix/>
          </a:blip>
          <a:stretch>
            <a:fillRect/>
          </a:stretch>
        </p:blipFill>
        <p:spPr>
          <a:xfrm rot="7011060">
            <a:off x="2893879" y="993423"/>
            <a:ext cx="1039569" cy="6706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mployee Mental Health Care Grants Meeting by Slidesgo">
  <a:themeElements>
    <a:clrScheme name="Simple Light">
      <a:dk1>
        <a:srgbClr val="3C3970"/>
      </a:dk1>
      <a:lt1>
        <a:srgbClr val="7094B4"/>
      </a:lt1>
      <a:dk2>
        <a:srgbClr val="90BDE9"/>
      </a:dk2>
      <a:lt2>
        <a:srgbClr val="7080CA"/>
      </a:lt2>
      <a:accent1>
        <a:srgbClr val="D99DDE"/>
      </a:accent1>
      <a:accent2>
        <a:srgbClr val="FC8080"/>
      </a:accent2>
      <a:accent3>
        <a:srgbClr val="CA5050"/>
      </a:accent3>
      <a:accent4>
        <a:srgbClr val="51ACB8"/>
      </a:accent4>
      <a:accent5>
        <a:srgbClr val="007F7A"/>
      </a:accent5>
      <a:accent6>
        <a:srgbClr val="FFF8EB"/>
      </a:accent6>
      <a:hlink>
        <a:srgbClr val="3C397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Employee Mental Health Care Grants Meeting by Slidesgo">
  <a:themeElements>
    <a:clrScheme name="Simple Light">
      <a:dk1>
        <a:srgbClr val="3C3970"/>
      </a:dk1>
      <a:lt1>
        <a:srgbClr val="7094B4"/>
      </a:lt1>
      <a:dk2>
        <a:srgbClr val="90BDE9"/>
      </a:dk2>
      <a:lt2>
        <a:srgbClr val="7080CA"/>
      </a:lt2>
      <a:accent1>
        <a:srgbClr val="D99DDE"/>
      </a:accent1>
      <a:accent2>
        <a:srgbClr val="FC8080"/>
      </a:accent2>
      <a:accent3>
        <a:srgbClr val="CA5050"/>
      </a:accent3>
      <a:accent4>
        <a:srgbClr val="51ACB8"/>
      </a:accent4>
      <a:accent5>
        <a:srgbClr val="007F7A"/>
      </a:accent5>
      <a:accent6>
        <a:srgbClr val="FFF8EB"/>
      </a:accent6>
      <a:hlink>
        <a:srgbClr val="3C397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Employee Mental Health Care Grants Meeting by Slidesgo">
  <a:themeElements>
    <a:clrScheme name="Simple Light">
      <a:dk1>
        <a:srgbClr val="3C3970"/>
      </a:dk1>
      <a:lt1>
        <a:srgbClr val="7094B4"/>
      </a:lt1>
      <a:dk2>
        <a:srgbClr val="90BDE9"/>
      </a:dk2>
      <a:lt2>
        <a:srgbClr val="7080CA"/>
      </a:lt2>
      <a:accent1>
        <a:srgbClr val="D99DDE"/>
      </a:accent1>
      <a:accent2>
        <a:srgbClr val="FC8080"/>
      </a:accent2>
      <a:accent3>
        <a:srgbClr val="CA5050"/>
      </a:accent3>
      <a:accent4>
        <a:srgbClr val="51ACB8"/>
      </a:accent4>
      <a:accent5>
        <a:srgbClr val="007F7A"/>
      </a:accent5>
      <a:accent6>
        <a:srgbClr val="FFF8EB"/>
      </a:accent6>
      <a:hlink>
        <a:srgbClr val="3C397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Employee Mental Health Care Grants Meeting by Slidesgo">
  <a:themeElements>
    <a:clrScheme name="Simple Light">
      <a:dk1>
        <a:srgbClr val="3C3970"/>
      </a:dk1>
      <a:lt1>
        <a:srgbClr val="7094B4"/>
      </a:lt1>
      <a:dk2>
        <a:srgbClr val="90BDE9"/>
      </a:dk2>
      <a:lt2>
        <a:srgbClr val="7080CA"/>
      </a:lt2>
      <a:accent1>
        <a:srgbClr val="D99DDE"/>
      </a:accent1>
      <a:accent2>
        <a:srgbClr val="FC8080"/>
      </a:accent2>
      <a:accent3>
        <a:srgbClr val="CA5050"/>
      </a:accent3>
      <a:accent4>
        <a:srgbClr val="51ACB8"/>
      </a:accent4>
      <a:accent5>
        <a:srgbClr val="007F7A"/>
      </a:accent5>
      <a:accent6>
        <a:srgbClr val="FFF8EB"/>
      </a:accent6>
      <a:hlink>
        <a:srgbClr val="3C397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Employee Mental Health Care Grants Meeting by Slidesgo">
  <a:themeElements>
    <a:clrScheme name="Simple Light">
      <a:dk1>
        <a:srgbClr val="3C3970"/>
      </a:dk1>
      <a:lt1>
        <a:srgbClr val="7094B4"/>
      </a:lt1>
      <a:dk2>
        <a:srgbClr val="90BDE9"/>
      </a:dk2>
      <a:lt2>
        <a:srgbClr val="7080CA"/>
      </a:lt2>
      <a:accent1>
        <a:srgbClr val="D99DDE"/>
      </a:accent1>
      <a:accent2>
        <a:srgbClr val="FC8080"/>
      </a:accent2>
      <a:accent3>
        <a:srgbClr val="CA5050"/>
      </a:accent3>
      <a:accent4>
        <a:srgbClr val="51ACB8"/>
      </a:accent4>
      <a:accent5>
        <a:srgbClr val="007F7A"/>
      </a:accent5>
      <a:accent6>
        <a:srgbClr val="FFF8EB"/>
      </a:accent6>
      <a:hlink>
        <a:srgbClr val="3C397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Employee Mental Health Care Grants Meeting by Slidesgo">
  <a:themeElements>
    <a:clrScheme name="Simple Light">
      <a:dk1>
        <a:srgbClr val="3C3970"/>
      </a:dk1>
      <a:lt1>
        <a:srgbClr val="7094B4"/>
      </a:lt1>
      <a:dk2>
        <a:srgbClr val="90BDE9"/>
      </a:dk2>
      <a:lt2>
        <a:srgbClr val="7080CA"/>
      </a:lt2>
      <a:accent1>
        <a:srgbClr val="D99DDE"/>
      </a:accent1>
      <a:accent2>
        <a:srgbClr val="FC8080"/>
      </a:accent2>
      <a:accent3>
        <a:srgbClr val="CA5050"/>
      </a:accent3>
      <a:accent4>
        <a:srgbClr val="51ACB8"/>
      </a:accent4>
      <a:accent5>
        <a:srgbClr val="007F7A"/>
      </a:accent5>
      <a:accent6>
        <a:srgbClr val="FFF8EB"/>
      </a:accent6>
      <a:hlink>
        <a:srgbClr val="3C397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Employee Mental Health Care Grants Meeting by Slidesgo">
  <a:themeElements>
    <a:clrScheme name="Simple Light">
      <a:dk1>
        <a:srgbClr val="3C3970"/>
      </a:dk1>
      <a:lt1>
        <a:srgbClr val="7094B4"/>
      </a:lt1>
      <a:dk2>
        <a:srgbClr val="90BDE9"/>
      </a:dk2>
      <a:lt2>
        <a:srgbClr val="7080CA"/>
      </a:lt2>
      <a:accent1>
        <a:srgbClr val="D99DDE"/>
      </a:accent1>
      <a:accent2>
        <a:srgbClr val="FC8080"/>
      </a:accent2>
      <a:accent3>
        <a:srgbClr val="CA5050"/>
      </a:accent3>
      <a:accent4>
        <a:srgbClr val="51ACB8"/>
      </a:accent4>
      <a:accent5>
        <a:srgbClr val="007F7A"/>
      </a:accent5>
      <a:accent6>
        <a:srgbClr val="FFF8EB"/>
      </a:accent6>
      <a:hlink>
        <a:srgbClr val="3C397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